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7"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Lst>
  <p:sldSz cx="18288000" cy="10287000"/>
  <p:notesSz cx="6858000" cy="9144000"/>
  <p:embeddedFontLst>
    <p:embeddedFont>
      <p:font typeface="思源黑体-粗体" panose="02010600030101010101" charset="-122"/>
      <p:regular r:id="rId21"/>
    </p:embeddedFont>
    <p:embeddedFont>
      <p:font typeface="思源黑体-粗体 Bold" panose="02010600030101010101" charset="-122"/>
      <p:regular r:id="rId22"/>
    </p:embeddedFont>
    <p:embeddedFont>
      <p:font typeface="Arimo" panose="02010600030101010101" charset="0"/>
      <p:regular r:id="rId23"/>
    </p:embeddedFont>
    <p:embeddedFont>
      <p:font typeface="atlas light AAA" panose="02010600030101010101" charset="-79"/>
      <p:regular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0.svg"/><Relationship Id="rId4" Type="http://schemas.openxmlformats.org/officeDocument/2006/relationships/image" Target="../media/image16.jpe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t="7812" b="7812"/>
          <a:stretch>
            <a:fillRect/>
          </a:stretch>
        </p:blipFill>
        <p:spPr>
          <a:xfrm flipH="1">
            <a:off x="0" y="0"/>
            <a:ext cx="18288000" cy="10287000"/>
          </a:xfrm>
          <a:prstGeom prst="rect">
            <a:avLst/>
          </a:prstGeom>
        </p:spPr>
      </p:pic>
      <p:sp>
        <p:nvSpPr>
          <p:cNvPr id="3" name="Freeform 3"/>
          <p:cNvSpPr/>
          <p:nvPr/>
        </p:nvSpPr>
        <p:spPr>
          <a:xfrm>
            <a:off x="-68021" y="0"/>
            <a:ext cx="18356021" cy="10325262"/>
          </a:xfrm>
          <a:custGeom>
            <a:avLst/>
            <a:gdLst/>
            <a:ahLst/>
            <a:cxnLst/>
            <a:rect l="l" t="t" r="r" b="b"/>
            <a:pathLst>
              <a:path w="18356021" h="10325262">
                <a:moveTo>
                  <a:pt x="0" y="0"/>
                </a:moveTo>
                <a:lnTo>
                  <a:pt x="18356021" y="0"/>
                </a:lnTo>
                <a:lnTo>
                  <a:pt x="18356021" y="10325262"/>
                </a:lnTo>
                <a:lnTo>
                  <a:pt x="0" y="103252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4190514" y="8049733"/>
            <a:ext cx="2729673" cy="918213"/>
            <a:chOff x="0" y="0"/>
            <a:chExt cx="3639564" cy="1224284"/>
          </a:xfrm>
        </p:grpSpPr>
        <p:grpSp>
          <p:nvGrpSpPr>
            <p:cNvPr id="5" name="Group 5"/>
            <p:cNvGrpSpPr/>
            <p:nvPr/>
          </p:nvGrpSpPr>
          <p:grpSpPr>
            <a:xfrm rot="-5400000">
              <a:off x="0" y="1080284"/>
              <a:ext cx="144000" cy="144000"/>
              <a:chOff x="0" y="0"/>
              <a:chExt cx="144000" cy="144000"/>
            </a:xfrm>
          </p:grpSpPr>
          <p:sp>
            <p:nvSpPr>
              <p:cNvPr id="6" name="Freeform 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 name="Group 7"/>
            <p:cNvGrpSpPr/>
            <p:nvPr/>
          </p:nvGrpSpPr>
          <p:grpSpPr>
            <a:xfrm rot="-5400000">
              <a:off x="0" y="0"/>
              <a:ext cx="144000" cy="144000"/>
              <a:chOff x="0" y="0"/>
              <a:chExt cx="144000" cy="144000"/>
            </a:xfrm>
          </p:grpSpPr>
          <p:sp>
            <p:nvSpPr>
              <p:cNvPr id="8" name="Freeform 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 name="Group 9"/>
            <p:cNvGrpSpPr/>
            <p:nvPr/>
          </p:nvGrpSpPr>
          <p:grpSpPr>
            <a:xfrm rot="-5400000">
              <a:off x="0" y="540142"/>
              <a:ext cx="144000" cy="144000"/>
              <a:chOff x="0" y="0"/>
              <a:chExt cx="144000" cy="144000"/>
            </a:xfrm>
          </p:grpSpPr>
          <p:sp>
            <p:nvSpPr>
              <p:cNvPr id="10" name="Freeform 1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1" name="Group 11"/>
            <p:cNvGrpSpPr/>
            <p:nvPr/>
          </p:nvGrpSpPr>
          <p:grpSpPr>
            <a:xfrm rot="-5400000">
              <a:off x="582594" y="1080284"/>
              <a:ext cx="144000" cy="144000"/>
              <a:chOff x="0" y="0"/>
              <a:chExt cx="144000" cy="144000"/>
            </a:xfrm>
          </p:grpSpPr>
          <p:sp>
            <p:nvSpPr>
              <p:cNvPr id="12" name="Freeform 1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3" name="Group 13"/>
            <p:cNvGrpSpPr/>
            <p:nvPr/>
          </p:nvGrpSpPr>
          <p:grpSpPr>
            <a:xfrm rot="-5400000">
              <a:off x="582594" y="0"/>
              <a:ext cx="144000" cy="144000"/>
              <a:chOff x="0" y="0"/>
              <a:chExt cx="144000" cy="144000"/>
            </a:xfrm>
          </p:grpSpPr>
          <p:sp>
            <p:nvSpPr>
              <p:cNvPr id="14" name="Freeform 1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5" name="Group 15"/>
            <p:cNvGrpSpPr/>
            <p:nvPr/>
          </p:nvGrpSpPr>
          <p:grpSpPr>
            <a:xfrm rot="-5400000">
              <a:off x="582594" y="540142"/>
              <a:ext cx="144000" cy="144000"/>
              <a:chOff x="0" y="0"/>
              <a:chExt cx="144000" cy="144000"/>
            </a:xfrm>
          </p:grpSpPr>
          <p:sp>
            <p:nvSpPr>
              <p:cNvPr id="16" name="Freeform 1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7" name="Group 17"/>
            <p:cNvGrpSpPr/>
            <p:nvPr/>
          </p:nvGrpSpPr>
          <p:grpSpPr>
            <a:xfrm rot="-5400000">
              <a:off x="1165188" y="1080284"/>
              <a:ext cx="144000" cy="144000"/>
              <a:chOff x="0" y="0"/>
              <a:chExt cx="144000" cy="144000"/>
            </a:xfrm>
          </p:grpSpPr>
          <p:sp>
            <p:nvSpPr>
              <p:cNvPr id="18" name="Freeform 1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9" name="Group 19"/>
            <p:cNvGrpSpPr/>
            <p:nvPr/>
          </p:nvGrpSpPr>
          <p:grpSpPr>
            <a:xfrm rot="-5400000">
              <a:off x="1165188" y="0"/>
              <a:ext cx="144000" cy="144000"/>
              <a:chOff x="0" y="0"/>
              <a:chExt cx="144000" cy="144000"/>
            </a:xfrm>
          </p:grpSpPr>
          <p:sp>
            <p:nvSpPr>
              <p:cNvPr id="20" name="Freeform 2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1" name="Group 21"/>
            <p:cNvGrpSpPr/>
            <p:nvPr/>
          </p:nvGrpSpPr>
          <p:grpSpPr>
            <a:xfrm rot="-5400000">
              <a:off x="1165188" y="540142"/>
              <a:ext cx="144000" cy="144000"/>
              <a:chOff x="0" y="0"/>
              <a:chExt cx="144000" cy="144000"/>
            </a:xfrm>
          </p:grpSpPr>
          <p:sp>
            <p:nvSpPr>
              <p:cNvPr id="22" name="Freeform 2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3" name="Group 23"/>
            <p:cNvGrpSpPr/>
            <p:nvPr/>
          </p:nvGrpSpPr>
          <p:grpSpPr>
            <a:xfrm rot="-5400000">
              <a:off x="1747782" y="1080284"/>
              <a:ext cx="144000" cy="144000"/>
              <a:chOff x="0" y="0"/>
              <a:chExt cx="144000" cy="144000"/>
            </a:xfrm>
          </p:grpSpPr>
          <p:sp>
            <p:nvSpPr>
              <p:cNvPr id="24" name="Freeform 2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5" name="Group 25"/>
            <p:cNvGrpSpPr/>
            <p:nvPr/>
          </p:nvGrpSpPr>
          <p:grpSpPr>
            <a:xfrm rot="-5400000">
              <a:off x="1747782" y="0"/>
              <a:ext cx="144000" cy="144000"/>
              <a:chOff x="0" y="0"/>
              <a:chExt cx="144000" cy="144000"/>
            </a:xfrm>
          </p:grpSpPr>
          <p:sp>
            <p:nvSpPr>
              <p:cNvPr id="26" name="Freeform 2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7" name="Group 27"/>
            <p:cNvGrpSpPr/>
            <p:nvPr/>
          </p:nvGrpSpPr>
          <p:grpSpPr>
            <a:xfrm rot="-5400000">
              <a:off x="1747782" y="540142"/>
              <a:ext cx="144000" cy="144000"/>
              <a:chOff x="0" y="0"/>
              <a:chExt cx="144000" cy="144000"/>
            </a:xfrm>
          </p:grpSpPr>
          <p:sp>
            <p:nvSpPr>
              <p:cNvPr id="28" name="Freeform 2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9" name="Group 29"/>
            <p:cNvGrpSpPr/>
            <p:nvPr/>
          </p:nvGrpSpPr>
          <p:grpSpPr>
            <a:xfrm rot="-5400000">
              <a:off x="2330376" y="1080284"/>
              <a:ext cx="144000" cy="144000"/>
              <a:chOff x="0" y="0"/>
              <a:chExt cx="144000" cy="144000"/>
            </a:xfrm>
          </p:grpSpPr>
          <p:sp>
            <p:nvSpPr>
              <p:cNvPr id="30" name="Freeform 3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1" name="Group 31"/>
            <p:cNvGrpSpPr/>
            <p:nvPr/>
          </p:nvGrpSpPr>
          <p:grpSpPr>
            <a:xfrm rot="-5400000">
              <a:off x="2330376" y="0"/>
              <a:ext cx="144000" cy="144000"/>
              <a:chOff x="0" y="0"/>
              <a:chExt cx="144000" cy="144000"/>
            </a:xfrm>
          </p:grpSpPr>
          <p:sp>
            <p:nvSpPr>
              <p:cNvPr id="32" name="Freeform 3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3" name="Group 33"/>
            <p:cNvGrpSpPr/>
            <p:nvPr/>
          </p:nvGrpSpPr>
          <p:grpSpPr>
            <a:xfrm rot="-5400000">
              <a:off x="2330376" y="540142"/>
              <a:ext cx="144000" cy="144000"/>
              <a:chOff x="0" y="0"/>
              <a:chExt cx="144000" cy="144000"/>
            </a:xfrm>
          </p:grpSpPr>
          <p:sp>
            <p:nvSpPr>
              <p:cNvPr id="34" name="Freeform 3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5" name="Group 35"/>
            <p:cNvGrpSpPr/>
            <p:nvPr/>
          </p:nvGrpSpPr>
          <p:grpSpPr>
            <a:xfrm rot="-5400000">
              <a:off x="2912970" y="1080284"/>
              <a:ext cx="144000" cy="144000"/>
              <a:chOff x="0" y="0"/>
              <a:chExt cx="144000" cy="144000"/>
            </a:xfrm>
          </p:grpSpPr>
          <p:sp>
            <p:nvSpPr>
              <p:cNvPr id="36" name="Freeform 3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7" name="Group 37"/>
            <p:cNvGrpSpPr/>
            <p:nvPr/>
          </p:nvGrpSpPr>
          <p:grpSpPr>
            <a:xfrm rot="-5400000">
              <a:off x="2912970" y="0"/>
              <a:ext cx="144000" cy="144000"/>
              <a:chOff x="0" y="0"/>
              <a:chExt cx="144000" cy="144000"/>
            </a:xfrm>
          </p:grpSpPr>
          <p:sp>
            <p:nvSpPr>
              <p:cNvPr id="38" name="Freeform 3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9" name="Group 39"/>
            <p:cNvGrpSpPr/>
            <p:nvPr/>
          </p:nvGrpSpPr>
          <p:grpSpPr>
            <a:xfrm rot="-5400000">
              <a:off x="2912970" y="540142"/>
              <a:ext cx="144000" cy="144000"/>
              <a:chOff x="0" y="0"/>
              <a:chExt cx="144000" cy="144000"/>
            </a:xfrm>
          </p:grpSpPr>
          <p:sp>
            <p:nvSpPr>
              <p:cNvPr id="40" name="Freeform 4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1" name="Group 41"/>
            <p:cNvGrpSpPr/>
            <p:nvPr/>
          </p:nvGrpSpPr>
          <p:grpSpPr>
            <a:xfrm rot="-5400000">
              <a:off x="3495564" y="1080284"/>
              <a:ext cx="144000" cy="144000"/>
              <a:chOff x="0" y="0"/>
              <a:chExt cx="144000" cy="144000"/>
            </a:xfrm>
          </p:grpSpPr>
          <p:sp>
            <p:nvSpPr>
              <p:cNvPr id="42" name="Freeform 4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3" name="Group 43"/>
            <p:cNvGrpSpPr/>
            <p:nvPr/>
          </p:nvGrpSpPr>
          <p:grpSpPr>
            <a:xfrm rot="-5400000">
              <a:off x="3495564" y="0"/>
              <a:ext cx="144000" cy="144000"/>
              <a:chOff x="0" y="0"/>
              <a:chExt cx="144000" cy="144000"/>
            </a:xfrm>
          </p:grpSpPr>
          <p:sp>
            <p:nvSpPr>
              <p:cNvPr id="44" name="Freeform 4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5" name="Group 45"/>
            <p:cNvGrpSpPr/>
            <p:nvPr/>
          </p:nvGrpSpPr>
          <p:grpSpPr>
            <a:xfrm rot="-5400000">
              <a:off x="3495564" y="540142"/>
              <a:ext cx="144000" cy="144000"/>
              <a:chOff x="0" y="0"/>
              <a:chExt cx="144000" cy="144000"/>
            </a:xfrm>
          </p:grpSpPr>
          <p:sp>
            <p:nvSpPr>
              <p:cNvPr id="46" name="Freeform 4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grpSp>
        <p:nvGrpSpPr>
          <p:cNvPr id="47" name="Group 47"/>
          <p:cNvGrpSpPr/>
          <p:nvPr/>
        </p:nvGrpSpPr>
        <p:grpSpPr>
          <a:xfrm rot="-2720573">
            <a:off x="8306626" y="1463052"/>
            <a:ext cx="1674748" cy="1674749"/>
            <a:chOff x="0" y="0"/>
            <a:chExt cx="2232998" cy="2232998"/>
          </a:xfrm>
        </p:grpSpPr>
        <p:sp>
          <p:nvSpPr>
            <p:cNvPr id="48" name="Freeform 48"/>
            <p:cNvSpPr/>
            <p:nvPr/>
          </p:nvSpPr>
          <p:spPr>
            <a:xfrm>
              <a:off x="25400" y="25400"/>
              <a:ext cx="2182114" cy="2182114"/>
            </a:xfrm>
            <a:custGeom>
              <a:avLst/>
              <a:gdLst/>
              <a:ahLst/>
              <a:cxnLst/>
              <a:rect l="l" t="t" r="r" b="b"/>
              <a:pathLst>
                <a:path w="2182114" h="2182114">
                  <a:moveTo>
                    <a:pt x="0" y="1091057"/>
                  </a:moveTo>
                  <a:cubicBezTo>
                    <a:pt x="0" y="488442"/>
                    <a:pt x="488442" y="0"/>
                    <a:pt x="1091057" y="0"/>
                  </a:cubicBezTo>
                  <a:cubicBezTo>
                    <a:pt x="1693672" y="0"/>
                    <a:pt x="2182114" y="488442"/>
                    <a:pt x="2182114" y="1091057"/>
                  </a:cubicBezTo>
                  <a:cubicBezTo>
                    <a:pt x="2182114" y="1693672"/>
                    <a:pt x="1693672" y="2182114"/>
                    <a:pt x="1091057" y="2182114"/>
                  </a:cubicBezTo>
                  <a:cubicBezTo>
                    <a:pt x="488442" y="2182114"/>
                    <a:pt x="0" y="1693672"/>
                    <a:pt x="0" y="1091057"/>
                  </a:cubicBezTo>
                  <a:close/>
                </a:path>
              </a:pathLst>
            </a:custGeom>
            <a:solidFill>
              <a:srgbClr val="FFFFFF"/>
            </a:solidFill>
          </p:spPr>
        </p:sp>
        <p:sp>
          <p:nvSpPr>
            <p:cNvPr id="49" name="Freeform 49"/>
            <p:cNvSpPr/>
            <p:nvPr/>
          </p:nvSpPr>
          <p:spPr>
            <a:xfrm>
              <a:off x="0" y="0"/>
              <a:ext cx="2232914" cy="2233041"/>
            </a:xfrm>
            <a:custGeom>
              <a:avLst/>
              <a:gdLst/>
              <a:ahLst/>
              <a:cxnLst/>
              <a:rect l="l" t="t" r="r" b="b"/>
              <a:pathLst>
                <a:path w="2232914" h="2233041">
                  <a:moveTo>
                    <a:pt x="0" y="1116457"/>
                  </a:moveTo>
                  <a:cubicBezTo>
                    <a:pt x="0" y="499872"/>
                    <a:pt x="499872" y="0"/>
                    <a:pt x="1116457" y="0"/>
                  </a:cubicBezTo>
                  <a:lnTo>
                    <a:pt x="1116457" y="25400"/>
                  </a:lnTo>
                  <a:lnTo>
                    <a:pt x="1116457" y="0"/>
                  </a:lnTo>
                  <a:cubicBezTo>
                    <a:pt x="1733042" y="0"/>
                    <a:pt x="2232914" y="499872"/>
                    <a:pt x="2232914" y="1116457"/>
                  </a:cubicBezTo>
                  <a:lnTo>
                    <a:pt x="2207514" y="1116457"/>
                  </a:lnTo>
                  <a:lnTo>
                    <a:pt x="2232914" y="1116457"/>
                  </a:lnTo>
                  <a:cubicBezTo>
                    <a:pt x="2232914" y="1733042"/>
                    <a:pt x="1733042" y="2232914"/>
                    <a:pt x="1116457" y="2232914"/>
                  </a:cubicBezTo>
                  <a:lnTo>
                    <a:pt x="1116457" y="2207514"/>
                  </a:lnTo>
                  <a:lnTo>
                    <a:pt x="1116457" y="2232914"/>
                  </a:lnTo>
                  <a:cubicBezTo>
                    <a:pt x="499872" y="2233041"/>
                    <a:pt x="0" y="1733169"/>
                    <a:pt x="0" y="1116457"/>
                  </a:cubicBezTo>
                  <a:lnTo>
                    <a:pt x="25400" y="1116457"/>
                  </a:lnTo>
                  <a:lnTo>
                    <a:pt x="50800" y="1116457"/>
                  </a:lnTo>
                  <a:lnTo>
                    <a:pt x="25400" y="1116457"/>
                  </a:lnTo>
                  <a:lnTo>
                    <a:pt x="0" y="1116457"/>
                  </a:lnTo>
                  <a:moveTo>
                    <a:pt x="50800" y="1116457"/>
                  </a:moveTo>
                  <a:cubicBezTo>
                    <a:pt x="50800" y="1130427"/>
                    <a:pt x="39370" y="1141857"/>
                    <a:pt x="25400" y="1141857"/>
                  </a:cubicBezTo>
                  <a:cubicBezTo>
                    <a:pt x="11430" y="1141857"/>
                    <a:pt x="0" y="1130427"/>
                    <a:pt x="0" y="1116457"/>
                  </a:cubicBezTo>
                  <a:cubicBezTo>
                    <a:pt x="0" y="1102487"/>
                    <a:pt x="11430" y="1091057"/>
                    <a:pt x="25400" y="1091057"/>
                  </a:cubicBezTo>
                  <a:cubicBezTo>
                    <a:pt x="39370" y="1091057"/>
                    <a:pt x="50800" y="1102487"/>
                    <a:pt x="50800" y="1116457"/>
                  </a:cubicBezTo>
                  <a:cubicBezTo>
                    <a:pt x="50800" y="1704975"/>
                    <a:pt x="527939" y="2182114"/>
                    <a:pt x="1116457" y="2182114"/>
                  </a:cubicBezTo>
                  <a:cubicBezTo>
                    <a:pt x="1704975" y="2182114"/>
                    <a:pt x="2182114" y="1704975"/>
                    <a:pt x="2182114" y="1116457"/>
                  </a:cubicBezTo>
                  <a:cubicBezTo>
                    <a:pt x="2182114" y="527939"/>
                    <a:pt x="1705102" y="50800"/>
                    <a:pt x="1116457" y="50800"/>
                  </a:cubicBezTo>
                  <a:lnTo>
                    <a:pt x="1116457" y="25400"/>
                  </a:lnTo>
                  <a:lnTo>
                    <a:pt x="1116457" y="50800"/>
                  </a:lnTo>
                  <a:cubicBezTo>
                    <a:pt x="527939" y="50800"/>
                    <a:pt x="50800" y="527939"/>
                    <a:pt x="50800" y="1116457"/>
                  </a:cubicBezTo>
                  <a:close/>
                </a:path>
              </a:pathLst>
            </a:custGeom>
            <a:solidFill>
              <a:srgbClr val="FFFFFF"/>
            </a:solidFill>
          </p:spPr>
        </p:sp>
      </p:grpSp>
      <p:grpSp>
        <p:nvGrpSpPr>
          <p:cNvPr id="50" name="Group 50"/>
          <p:cNvGrpSpPr/>
          <p:nvPr/>
        </p:nvGrpSpPr>
        <p:grpSpPr>
          <a:xfrm>
            <a:off x="5394741" y="7403883"/>
            <a:ext cx="3431894" cy="645850"/>
            <a:chOff x="0" y="0"/>
            <a:chExt cx="4575858" cy="861134"/>
          </a:xfrm>
        </p:grpSpPr>
        <p:grpSp>
          <p:nvGrpSpPr>
            <p:cNvPr id="51" name="Group 51"/>
            <p:cNvGrpSpPr/>
            <p:nvPr/>
          </p:nvGrpSpPr>
          <p:grpSpPr>
            <a:xfrm>
              <a:off x="0" y="0"/>
              <a:ext cx="4575858" cy="861134"/>
              <a:chOff x="0" y="0"/>
              <a:chExt cx="4575858" cy="861134"/>
            </a:xfrm>
          </p:grpSpPr>
          <p:sp>
            <p:nvSpPr>
              <p:cNvPr id="52" name="Freeform 52"/>
              <p:cNvSpPr/>
              <p:nvPr/>
            </p:nvSpPr>
            <p:spPr>
              <a:xfrm>
                <a:off x="0" y="0"/>
                <a:ext cx="4575810" cy="861187"/>
              </a:xfrm>
              <a:custGeom>
                <a:avLst/>
                <a:gdLst/>
                <a:ahLst/>
                <a:cxnLst/>
                <a:rect l="l" t="t" r="r" b="b"/>
                <a:pathLst>
                  <a:path w="4575810" h="861187">
                    <a:moveTo>
                      <a:pt x="0" y="143510"/>
                    </a:moveTo>
                    <a:cubicBezTo>
                      <a:pt x="0" y="64262"/>
                      <a:pt x="64262" y="0"/>
                      <a:pt x="143510" y="0"/>
                    </a:cubicBezTo>
                    <a:lnTo>
                      <a:pt x="4432300" y="0"/>
                    </a:lnTo>
                    <a:cubicBezTo>
                      <a:pt x="4511548" y="0"/>
                      <a:pt x="4575810" y="64262"/>
                      <a:pt x="4575810" y="143510"/>
                    </a:cubicBezTo>
                    <a:lnTo>
                      <a:pt x="4575810" y="717550"/>
                    </a:lnTo>
                    <a:cubicBezTo>
                      <a:pt x="4575810" y="796798"/>
                      <a:pt x="4511548" y="861060"/>
                      <a:pt x="4432300" y="861060"/>
                    </a:cubicBezTo>
                    <a:lnTo>
                      <a:pt x="143510" y="861060"/>
                    </a:lnTo>
                    <a:cubicBezTo>
                      <a:pt x="64262" y="861187"/>
                      <a:pt x="0" y="796925"/>
                      <a:pt x="0" y="717550"/>
                    </a:cubicBezTo>
                    <a:close/>
                  </a:path>
                </a:pathLst>
              </a:custGeom>
              <a:solidFill>
                <a:srgbClr val="FFFFFF"/>
              </a:solidFill>
            </p:spPr>
          </p:sp>
        </p:grpSp>
        <p:sp>
          <p:nvSpPr>
            <p:cNvPr id="53" name="TextBox 53"/>
            <p:cNvSpPr txBox="1"/>
            <p:nvPr/>
          </p:nvSpPr>
          <p:spPr>
            <a:xfrm>
              <a:off x="137170" y="93763"/>
              <a:ext cx="4301518" cy="616458"/>
            </a:xfrm>
            <a:prstGeom prst="rect">
              <a:avLst/>
            </a:prstGeom>
          </p:spPr>
          <p:txBody>
            <a:bodyPr lIns="0" tIns="0" rIns="0" bIns="0" rtlCol="0" anchor="t">
              <a:spAutoFit/>
            </a:bodyPr>
            <a:lstStyle/>
            <a:p>
              <a:pPr algn="ctr">
                <a:lnSpc>
                  <a:spcPts val="4031"/>
                </a:lnSpc>
              </a:pPr>
              <a:r>
                <a:rPr lang="en-US" sz="2799">
                  <a:solidFill>
                    <a:srgbClr val="2762E4">
                      <a:alpha val="94902"/>
                    </a:srgbClr>
                  </a:solidFill>
                  <a:ea typeface="思源黑体-粗体 Bold"/>
                </a:rPr>
                <a:t>指导老师：xxx</a:t>
              </a:r>
            </a:p>
          </p:txBody>
        </p:sp>
      </p:grpSp>
      <p:grpSp>
        <p:nvGrpSpPr>
          <p:cNvPr id="54" name="Group 54"/>
          <p:cNvGrpSpPr/>
          <p:nvPr/>
        </p:nvGrpSpPr>
        <p:grpSpPr>
          <a:xfrm>
            <a:off x="9461366" y="7403883"/>
            <a:ext cx="3431893" cy="645850"/>
            <a:chOff x="0" y="0"/>
            <a:chExt cx="4575858" cy="861134"/>
          </a:xfrm>
        </p:grpSpPr>
        <p:grpSp>
          <p:nvGrpSpPr>
            <p:cNvPr id="55" name="Group 55"/>
            <p:cNvGrpSpPr/>
            <p:nvPr/>
          </p:nvGrpSpPr>
          <p:grpSpPr>
            <a:xfrm>
              <a:off x="0" y="0"/>
              <a:ext cx="4575858" cy="861134"/>
              <a:chOff x="0" y="0"/>
              <a:chExt cx="4575858" cy="861134"/>
            </a:xfrm>
          </p:grpSpPr>
          <p:sp>
            <p:nvSpPr>
              <p:cNvPr id="56" name="Freeform 56"/>
              <p:cNvSpPr/>
              <p:nvPr/>
            </p:nvSpPr>
            <p:spPr>
              <a:xfrm>
                <a:off x="0" y="0"/>
                <a:ext cx="4575810" cy="861187"/>
              </a:xfrm>
              <a:custGeom>
                <a:avLst/>
                <a:gdLst/>
                <a:ahLst/>
                <a:cxnLst/>
                <a:rect l="l" t="t" r="r" b="b"/>
                <a:pathLst>
                  <a:path w="4575810" h="861187">
                    <a:moveTo>
                      <a:pt x="0" y="143510"/>
                    </a:moveTo>
                    <a:cubicBezTo>
                      <a:pt x="0" y="64262"/>
                      <a:pt x="64262" y="0"/>
                      <a:pt x="143510" y="0"/>
                    </a:cubicBezTo>
                    <a:lnTo>
                      <a:pt x="4432300" y="0"/>
                    </a:lnTo>
                    <a:cubicBezTo>
                      <a:pt x="4511548" y="0"/>
                      <a:pt x="4575810" y="64262"/>
                      <a:pt x="4575810" y="143510"/>
                    </a:cubicBezTo>
                    <a:lnTo>
                      <a:pt x="4575810" y="717550"/>
                    </a:lnTo>
                    <a:cubicBezTo>
                      <a:pt x="4575810" y="796798"/>
                      <a:pt x="4511548" y="861060"/>
                      <a:pt x="4432300" y="861060"/>
                    </a:cubicBezTo>
                    <a:lnTo>
                      <a:pt x="143510" y="861060"/>
                    </a:lnTo>
                    <a:cubicBezTo>
                      <a:pt x="64262" y="861187"/>
                      <a:pt x="0" y="796925"/>
                      <a:pt x="0" y="717550"/>
                    </a:cubicBezTo>
                    <a:close/>
                  </a:path>
                </a:pathLst>
              </a:custGeom>
              <a:solidFill>
                <a:srgbClr val="FFFFFF"/>
              </a:solidFill>
            </p:spPr>
          </p:sp>
        </p:grpSp>
        <p:sp>
          <p:nvSpPr>
            <p:cNvPr id="57" name="TextBox 57"/>
            <p:cNvSpPr txBox="1"/>
            <p:nvPr/>
          </p:nvSpPr>
          <p:spPr>
            <a:xfrm>
              <a:off x="677700" y="93763"/>
              <a:ext cx="3220456" cy="616458"/>
            </a:xfrm>
            <a:prstGeom prst="rect">
              <a:avLst/>
            </a:prstGeom>
          </p:spPr>
          <p:txBody>
            <a:bodyPr lIns="0" tIns="0" rIns="0" bIns="0" rtlCol="0" anchor="t">
              <a:spAutoFit/>
            </a:bodyPr>
            <a:lstStyle/>
            <a:p>
              <a:pPr algn="ctr">
                <a:lnSpc>
                  <a:spcPts val="4031"/>
                </a:lnSpc>
              </a:pPr>
              <a:r>
                <a:rPr lang="en-US" sz="2799">
                  <a:solidFill>
                    <a:srgbClr val="2762E4">
                      <a:alpha val="94902"/>
                    </a:srgbClr>
                  </a:solidFill>
                  <a:ea typeface="思源黑体-粗体 Bold"/>
                </a:rPr>
                <a:t>答辩人：xxx</a:t>
              </a:r>
            </a:p>
          </p:txBody>
        </p:sp>
      </p:grpSp>
      <p:sp>
        <p:nvSpPr>
          <p:cNvPr id="58" name="Freeform 58"/>
          <p:cNvSpPr/>
          <p:nvPr/>
        </p:nvSpPr>
        <p:spPr>
          <a:xfrm>
            <a:off x="8566083" y="1873818"/>
            <a:ext cx="1155835" cy="853217"/>
          </a:xfrm>
          <a:custGeom>
            <a:avLst/>
            <a:gdLst/>
            <a:ahLst/>
            <a:cxnLst/>
            <a:rect l="l" t="t" r="r" b="b"/>
            <a:pathLst>
              <a:path w="1155835" h="853217">
                <a:moveTo>
                  <a:pt x="0" y="0"/>
                </a:moveTo>
                <a:lnTo>
                  <a:pt x="1155835" y="0"/>
                </a:lnTo>
                <a:lnTo>
                  <a:pt x="1155835" y="853217"/>
                </a:lnTo>
                <a:lnTo>
                  <a:pt x="0" y="853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9" name="Freeform 59"/>
          <p:cNvSpPr/>
          <p:nvPr/>
        </p:nvSpPr>
        <p:spPr>
          <a:xfrm>
            <a:off x="14338049" y="1028700"/>
            <a:ext cx="2921251" cy="556255"/>
          </a:xfrm>
          <a:custGeom>
            <a:avLst/>
            <a:gdLst/>
            <a:ahLst/>
            <a:cxnLst/>
            <a:rect l="l" t="t" r="r" b="b"/>
            <a:pathLst>
              <a:path w="2921251" h="556255">
                <a:moveTo>
                  <a:pt x="0" y="0"/>
                </a:moveTo>
                <a:lnTo>
                  <a:pt x="2921251" y="0"/>
                </a:lnTo>
                <a:lnTo>
                  <a:pt x="2921251" y="556255"/>
                </a:lnTo>
                <a:lnTo>
                  <a:pt x="0" y="556255"/>
                </a:lnTo>
                <a:lnTo>
                  <a:pt x="0" y="0"/>
                </a:lnTo>
                <a:close/>
              </a:path>
            </a:pathLst>
          </a:custGeom>
          <a:blipFill>
            <a:blip r:embed="rId7"/>
            <a:stretch>
              <a:fillRect/>
            </a:stretch>
          </a:blipFill>
        </p:spPr>
      </p:sp>
      <p:sp>
        <p:nvSpPr>
          <p:cNvPr id="60" name="TextBox 60"/>
          <p:cNvSpPr txBox="1"/>
          <p:nvPr/>
        </p:nvSpPr>
        <p:spPr>
          <a:xfrm>
            <a:off x="2950563" y="4430472"/>
            <a:ext cx="12386874" cy="1573530"/>
          </a:xfrm>
          <a:prstGeom prst="rect">
            <a:avLst/>
          </a:prstGeom>
        </p:spPr>
        <p:txBody>
          <a:bodyPr lIns="0" tIns="0" rIns="0" bIns="0" rtlCol="0" anchor="t">
            <a:spAutoFit/>
          </a:bodyPr>
          <a:lstStyle/>
          <a:p>
            <a:pPr algn="ctr">
              <a:lnSpc>
                <a:spcPts val="12960"/>
              </a:lnSpc>
            </a:pPr>
            <a:r>
              <a:rPr lang="en-US" sz="9000" spc="450">
                <a:solidFill>
                  <a:srgbClr val="FFFFFF"/>
                </a:solidFill>
                <a:ea typeface="思源黑体-粗体 Heavy"/>
              </a:rPr>
              <a:t>法学论文答辩PPT模板</a:t>
            </a:r>
          </a:p>
        </p:txBody>
      </p:sp>
      <p:sp>
        <p:nvSpPr>
          <p:cNvPr id="61" name="TextBox 61"/>
          <p:cNvSpPr txBox="1"/>
          <p:nvPr/>
        </p:nvSpPr>
        <p:spPr>
          <a:xfrm>
            <a:off x="2950563" y="6177837"/>
            <a:ext cx="12386874" cy="551330"/>
          </a:xfrm>
          <a:prstGeom prst="rect">
            <a:avLst/>
          </a:prstGeom>
        </p:spPr>
        <p:txBody>
          <a:bodyPr lIns="0" tIns="0" rIns="0" bIns="0" rtlCol="0" anchor="t">
            <a:spAutoFit/>
          </a:bodyPr>
          <a:lstStyle/>
          <a:p>
            <a:pPr algn="ctr">
              <a:lnSpc>
                <a:spcPts val="4552"/>
              </a:lnSpc>
            </a:pPr>
            <a:r>
              <a:rPr lang="en-US" sz="3161">
                <a:solidFill>
                  <a:srgbClr val="FFFFFF"/>
                </a:solidFill>
                <a:latin typeface="atlas light AAA"/>
              </a:rPr>
              <a:t>LEGAL THESIS DEFENSE</a:t>
            </a:r>
          </a:p>
        </p:txBody>
      </p:sp>
      <p:sp>
        <p:nvSpPr>
          <p:cNvPr id="62" name="TextBox 62"/>
          <p:cNvSpPr txBox="1"/>
          <p:nvPr/>
        </p:nvSpPr>
        <p:spPr>
          <a:xfrm>
            <a:off x="2950563" y="3700580"/>
            <a:ext cx="12386874" cy="729234"/>
          </a:xfrm>
          <a:prstGeom prst="rect">
            <a:avLst/>
          </a:prstGeom>
        </p:spPr>
        <p:txBody>
          <a:bodyPr lIns="0" tIns="0" rIns="0" bIns="0" rtlCol="0" anchor="t">
            <a:spAutoFit/>
          </a:bodyPr>
          <a:lstStyle/>
          <a:p>
            <a:pPr algn="ctr">
              <a:lnSpc>
                <a:spcPts val="6048"/>
              </a:lnSpc>
            </a:pPr>
            <a:r>
              <a:rPr lang="en-US" sz="4200" spc="450">
                <a:solidFill>
                  <a:srgbClr val="FFFFFF">
                    <a:alpha val="95686"/>
                  </a:srgbClr>
                </a:solidFill>
                <a:latin typeface="思源黑体-粗体 Medium"/>
              </a:rPr>
              <a:t>XX大学20XX级法学院</a:t>
            </a:r>
          </a:p>
        </p:txBody>
      </p:sp>
      <p:grpSp>
        <p:nvGrpSpPr>
          <p:cNvPr id="63" name="Group 63"/>
          <p:cNvGrpSpPr/>
          <p:nvPr/>
        </p:nvGrpSpPr>
        <p:grpSpPr>
          <a:xfrm>
            <a:off x="1028700" y="847721"/>
            <a:ext cx="2729673" cy="918213"/>
            <a:chOff x="0" y="0"/>
            <a:chExt cx="3639564" cy="1224284"/>
          </a:xfrm>
        </p:grpSpPr>
        <p:grpSp>
          <p:nvGrpSpPr>
            <p:cNvPr id="64" name="Group 64"/>
            <p:cNvGrpSpPr/>
            <p:nvPr/>
          </p:nvGrpSpPr>
          <p:grpSpPr>
            <a:xfrm rot="-5400000">
              <a:off x="0" y="1080284"/>
              <a:ext cx="144000" cy="144000"/>
              <a:chOff x="0" y="0"/>
              <a:chExt cx="144000" cy="144000"/>
            </a:xfrm>
          </p:grpSpPr>
          <p:sp>
            <p:nvSpPr>
              <p:cNvPr id="65" name="Freeform 6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6" name="Group 66"/>
            <p:cNvGrpSpPr/>
            <p:nvPr/>
          </p:nvGrpSpPr>
          <p:grpSpPr>
            <a:xfrm rot="-5400000">
              <a:off x="0" y="0"/>
              <a:ext cx="144000" cy="144000"/>
              <a:chOff x="0" y="0"/>
              <a:chExt cx="144000" cy="144000"/>
            </a:xfrm>
          </p:grpSpPr>
          <p:sp>
            <p:nvSpPr>
              <p:cNvPr id="67" name="Freeform 6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8" name="Group 68"/>
            <p:cNvGrpSpPr/>
            <p:nvPr/>
          </p:nvGrpSpPr>
          <p:grpSpPr>
            <a:xfrm rot="-5400000">
              <a:off x="0" y="540142"/>
              <a:ext cx="144000" cy="144000"/>
              <a:chOff x="0" y="0"/>
              <a:chExt cx="144000" cy="144000"/>
            </a:xfrm>
          </p:grpSpPr>
          <p:sp>
            <p:nvSpPr>
              <p:cNvPr id="69" name="Freeform 6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0" name="Group 70"/>
            <p:cNvGrpSpPr/>
            <p:nvPr/>
          </p:nvGrpSpPr>
          <p:grpSpPr>
            <a:xfrm rot="-5400000">
              <a:off x="582594" y="1080284"/>
              <a:ext cx="144000" cy="144000"/>
              <a:chOff x="0" y="0"/>
              <a:chExt cx="144000" cy="144000"/>
            </a:xfrm>
          </p:grpSpPr>
          <p:sp>
            <p:nvSpPr>
              <p:cNvPr id="71" name="Freeform 7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2" name="Group 72"/>
            <p:cNvGrpSpPr/>
            <p:nvPr/>
          </p:nvGrpSpPr>
          <p:grpSpPr>
            <a:xfrm rot="-5400000">
              <a:off x="582594" y="0"/>
              <a:ext cx="144000" cy="144000"/>
              <a:chOff x="0" y="0"/>
              <a:chExt cx="144000" cy="144000"/>
            </a:xfrm>
          </p:grpSpPr>
          <p:sp>
            <p:nvSpPr>
              <p:cNvPr id="73" name="Freeform 7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4" name="Group 74"/>
            <p:cNvGrpSpPr/>
            <p:nvPr/>
          </p:nvGrpSpPr>
          <p:grpSpPr>
            <a:xfrm rot="-5400000">
              <a:off x="582594" y="540142"/>
              <a:ext cx="144000" cy="144000"/>
              <a:chOff x="0" y="0"/>
              <a:chExt cx="144000" cy="144000"/>
            </a:xfrm>
          </p:grpSpPr>
          <p:sp>
            <p:nvSpPr>
              <p:cNvPr id="75" name="Freeform 7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6" name="Group 76"/>
            <p:cNvGrpSpPr/>
            <p:nvPr/>
          </p:nvGrpSpPr>
          <p:grpSpPr>
            <a:xfrm rot="-5400000">
              <a:off x="1165188" y="1080284"/>
              <a:ext cx="144000" cy="144000"/>
              <a:chOff x="0" y="0"/>
              <a:chExt cx="144000" cy="144000"/>
            </a:xfrm>
          </p:grpSpPr>
          <p:sp>
            <p:nvSpPr>
              <p:cNvPr id="77" name="Freeform 7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8" name="Group 78"/>
            <p:cNvGrpSpPr/>
            <p:nvPr/>
          </p:nvGrpSpPr>
          <p:grpSpPr>
            <a:xfrm rot="-5400000">
              <a:off x="1165188" y="0"/>
              <a:ext cx="144000" cy="144000"/>
              <a:chOff x="0" y="0"/>
              <a:chExt cx="144000" cy="144000"/>
            </a:xfrm>
          </p:grpSpPr>
          <p:sp>
            <p:nvSpPr>
              <p:cNvPr id="79" name="Freeform 7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0" name="Group 80"/>
            <p:cNvGrpSpPr/>
            <p:nvPr/>
          </p:nvGrpSpPr>
          <p:grpSpPr>
            <a:xfrm rot="-5400000">
              <a:off x="1165188" y="540142"/>
              <a:ext cx="144000" cy="144000"/>
              <a:chOff x="0" y="0"/>
              <a:chExt cx="144000" cy="144000"/>
            </a:xfrm>
          </p:grpSpPr>
          <p:sp>
            <p:nvSpPr>
              <p:cNvPr id="81" name="Freeform 8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2" name="Group 82"/>
            <p:cNvGrpSpPr/>
            <p:nvPr/>
          </p:nvGrpSpPr>
          <p:grpSpPr>
            <a:xfrm rot="-5400000">
              <a:off x="1747782" y="1080284"/>
              <a:ext cx="144000" cy="144000"/>
              <a:chOff x="0" y="0"/>
              <a:chExt cx="144000" cy="144000"/>
            </a:xfrm>
          </p:grpSpPr>
          <p:sp>
            <p:nvSpPr>
              <p:cNvPr id="83" name="Freeform 8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4" name="Group 84"/>
            <p:cNvGrpSpPr/>
            <p:nvPr/>
          </p:nvGrpSpPr>
          <p:grpSpPr>
            <a:xfrm rot="-5400000">
              <a:off x="1747782" y="0"/>
              <a:ext cx="144000" cy="144000"/>
              <a:chOff x="0" y="0"/>
              <a:chExt cx="144000" cy="144000"/>
            </a:xfrm>
          </p:grpSpPr>
          <p:sp>
            <p:nvSpPr>
              <p:cNvPr id="85" name="Freeform 8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6" name="Group 86"/>
            <p:cNvGrpSpPr/>
            <p:nvPr/>
          </p:nvGrpSpPr>
          <p:grpSpPr>
            <a:xfrm rot="-5400000">
              <a:off x="1747782" y="540142"/>
              <a:ext cx="144000" cy="144000"/>
              <a:chOff x="0" y="0"/>
              <a:chExt cx="144000" cy="144000"/>
            </a:xfrm>
          </p:grpSpPr>
          <p:sp>
            <p:nvSpPr>
              <p:cNvPr id="87" name="Freeform 8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8" name="Group 88"/>
            <p:cNvGrpSpPr/>
            <p:nvPr/>
          </p:nvGrpSpPr>
          <p:grpSpPr>
            <a:xfrm rot="-5400000">
              <a:off x="2330376" y="1080284"/>
              <a:ext cx="144000" cy="144000"/>
              <a:chOff x="0" y="0"/>
              <a:chExt cx="144000" cy="144000"/>
            </a:xfrm>
          </p:grpSpPr>
          <p:sp>
            <p:nvSpPr>
              <p:cNvPr id="89" name="Freeform 8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0" name="Group 90"/>
            <p:cNvGrpSpPr/>
            <p:nvPr/>
          </p:nvGrpSpPr>
          <p:grpSpPr>
            <a:xfrm rot="-5400000">
              <a:off x="2330376" y="0"/>
              <a:ext cx="144000" cy="144000"/>
              <a:chOff x="0" y="0"/>
              <a:chExt cx="144000" cy="144000"/>
            </a:xfrm>
          </p:grpSpPr>
          <p:sp>
            <p:nvSpPr>
              <p:cNvPr id="91" name="Freeform 9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2" name="Group 92"/>
            <p:cNvGrpSpPr/>
            <p:nvPr/>
          </p:nvGrpSpPr>
          <p:grpSpPr>
            <a:xfrm rot="-5400000">
              <a:off x="2330376" y="540142"/>
              <a:ext cx="144000" cy="144000"/>
              <a:chOff x="0" y="0"/>
              <a:chExt cx="144000" cy="144000"/>
            </a:xfrm>
          </p:grpSpPr>
          <p:sp>
            <p:nvSpPr>
              <p:cNvPr id="93" name="Freeform 9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4" name="Group 94"/>
            <p:cNvGrpSpPr/>
            <p:nvPr/>
          </p:nvGrpSpPr>
          <p:grpSpPr>
            <a:xfrm rot="-5400000">
              <a:off x="2912970" y="1080284"/>
              <a:ext cx="144000" cy="144000"/>
              <a:chOff x="0" y="0"/>
              <a:chExt cx="144000" cy="144000"/>
            </a:xfrm>
          </p:grpSpPr>
          <p:sp>
            <p:nvSpPr>
              <p:cNvPr id="95" name="Freeform 9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6" name="Group 96"/>
            <p:cNvGrpSpPr/>
            <p:nvPr/>
          </p:nvGrpSpPr>
          <p:grpSpPr>
            <a:xfrm rot="-5400000">
              <a:off x="2912970" y="0"/>
              <a:ext cx="144000" cy="144000"/>
              <a:chOff x="0" y="0"/>
              <a:chExt cx="144000" cy="144000"/>
            </a:xfrm>
          </p:grpSpPr>
          <p:sp>
            <p:nvSpPr>
              <p:cNvPr id="97" name="Freeform 9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8" name="Group 98"/>
            <p:cNvGrpSpPr/>
            <p:nvPr/>
          </p:nvGrpSpPr>
          <p:grpSpPr>
            <a:xfrm rot="-5400000">
              <a:off x="2912970" y="540142"/>
              <a:ext cx="144000" cy="144000"/>
              <a:chOff x="0" y="0"/>
              <a:chExt cx="144000" cy="144000"/>
            </a:xfrm>
          </p:grpSpPr>
          <p:sp>
            <p:nvSpPr>
              <p:cNvPr id="99" name="Freeform 9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00" name="Group 100"/>
            <p:cNvGrpSpPr/>
            <p:nvPr/>
          </p:nvGrpSpPr>
          <p:grpSpPr>
            <a:xfrm rot="-5400000">
              <a:off x="3495564" y="1080284"/>
              <a:ext cx="144000" cy="144000"/>
              <a:chOff x="0" y="0"/>
              <a:chExt cx="144000" cy="144000"/>
            </a:xfrm>
          </p:grpSpPr>
          <p:sp>
            <p:nvSpPr>
              <p:cNvPr id="101" name="Freeform 10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02" name="Group 102"/>
            <p:cNvGrpSpPr/>
            <p:nvPr/>
          </p:nvGrpSpPr>
          <p:grpSpPr>
            <a:xfrm rot="-5400000">
              <a:off x="3495564" y="0"/>
              <a:ext cx="144000" cy="144000"/>
              <a:chOff x="0" y="0"/>
              <a:chExt cx="144000" cy="144000"/>
            </a:xfrm>
          </p:grpSpPr>
          <p:sp>
            <p:nvSpPr>
              <p:cNvPr id="103" name="Freeform 10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04" name="Group 104"/>
            <p:cNvGrpSpPr/>
            <p:nvPr/>
          </p:nvGrpSpPr>
          <p:grpSpPr>
            <a:xfrm rot="-5400000">
              <a:off x="3495564" y="540142"/>
              <a:ext cx="144000" cy="144000"/>
              <a:chOff x="0" y="0"/>
              <a:chExt cx="144000" cy="144000"/>
            </a:xfrm>
          </p:grpSpPr>
          <p:sp>
            <p:nvSpPr>
              <p:cNvPr id="105" name="Freeform 10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t="7812" b="7812"/>
          <a:stretch>
            <a:fillRect/>
          </a:stretch>
        </p:blipFill>
        <p:spPr>
          <a:xfrm flipH="1">
            <a:off x="0" y="0"/>
            <a:ext cx="18288000" cy="10287000"/>
          </a:xfrm>
          <a:prstGeom prst="rect">
            <a:avLst/>
          </a:prstGeom>
        </p:spPr>
      </p:pic>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alpha val="91765"/>
              </a:srgbClr>
            </a:solidFill>
          </p:spPr>
        </p:sp>
      </p:grpSp>
      <p:sp>
        <p:nvSpPr>
          <p:cNvPr id="5" name="TextBox 5"/>
          <p:cNvSpPr txBox="1"/>
          <p:nvPr/>
        </p:nvSpPr>
        <p:spPr>
          <a:xfrm>
            <a:off x="5074905" y="4376712"/>
            <a:ext cx="8138190" cy="1743076"/>
          </a:xfrm>
          <a:prstGeom prst="rect">
            <a:avLst/>
          </a:prstGeom>
        </p:spPr>
        <p:txBody>
          <a:bodyPr lIns="0" tIns="0" rIns="0" bIns="0" rtlCol="0" anchor="t">
            <a:spAutoFit/>
          </a:bodyPr>
          <a:lstStyle/>
          <a:p>
            <a:pPr algn="ctr">
              <a:lnSpc>
                <a:spcPts val="14399"/>
              </a:lnSpc>
            </a:pPr>
            <a:r>
              <a:rPr lang="en-US" sz="9999" spc="454">
                <a:solidFill>
                  <a:srgbClr val="FFFFFF"/>
                </a:solidFill>
                <a:ea typeface="思源黑体-粗体 Heavy"/>
              </a:rPr>
              <a:t>经济立法现状</a:t>
            </a:r>
          </a:p>
        </p:txBody>
      </p:sp>
      <p:sp>
        <p:nvSpPr>
          <p:cNvPr id="6" name="TextBox 6"/>
          <p:cNvSpPr txBox="1"/>
          <p:nvPr/>
        </p:nvSpPr>
        <p:spPr>
          <a:xfrm>
            <a:off x="3454188" y="7144471"/>
            <a:ext cx="11663189" cy="460629"/>
          </a:xfrm>
          <a:prstGeom prst="rect">
            <a:avLst/>
          </a:prstGeom>
        </p:spPr>
        <p:txBody>
          <a:bodyPr lIns="0" tIns="0" rIns="0" bIns="0" rtlCol="0" anchor="t">
            <a:spAutoFit/>
          </a:bodyPr>
          <a:lstStyle/>
          <a:p>
            <a:pPr algn="ctr">
              <a:lnSpc>
                <a:spcPts val="3887"/>
              </a:lnSpc>
            </a:pPr>
            <a:r>
              <a:rPr lang="en-US" sz="2700">
                <a:solidFill>
                  <a:srgbClr val="FFFFFF"/>
                </a:solidFill>
                <a:ea typeface="思源黑体-粗体 Medium"/>
              </a:rPr>
              <a:t>适用于长段落排版演示文稿是一种实用的工具，可以是演示，演讲，报告等。</a:t>
            </a:r>
          </a:p>
        </p:txBody>
      </p:sp>
      <p:sp>
        <p:nvSpPr>
          <p:cNvPr id="7" name="TextBox 7"/>
          <p:cNvSpPr txBox="1"/>
          <p:nvPr/>
        </p:nvSpPr>
        <p:spPr>
          <a:xfrm>
            <a:off x="3454188" y="6068169"/>
            <a:ext cx="11363001" cy="476631"/>
          </a:xfrm>
          <a:prstGeom prst="rect">
            <a:avLst/>
          </a:prstGeom>
        </p:spPr>
        <p:txBody>
          <a:bodyPr lIns="0" tIns="0" rIns="0" bIns="0" rtlCol="0" anchor="t">
            <a:spAutoFit/>
          </a:bodyPr>
          <a:lstStyle/>
          <a:p>
            <a:pPr algn="ctr">
              <a:lnSpc>
                <a:spcPts val="4031"/>
              </a:lnSpc>
            </a:pPr>
            <a:r>
              <a:rPr lang="en-US" sz="2799">
                <a:solidFill>
                  <a:srgbClr val="FFFFFF"/>
                </a:solidFill>
                <a:latin typeface="思源黑体-粗体 Medium"/>
              </a:rPr>
              <a:t>CURRENT SITUATION OF ECONOMIC LEGISLATION</a:t>
            </a:r>
          </a:p>
        </p:txBody>
      </p:sp>
      <p:sp>
        <p:nvSpPr>
          <p:cNvPr id="8" name="TextBox 8"/>
          <p:cNvSpPr txBox="1"/>
          <p:nvPr/>
        </p:nvSpPr>
        <p:spPr>
          <a:xfrm>
            <a:off x="5508120" y="1605309"/>
            <a:ext cx="7271760" cy="1743076"/>
          </a:xfrm>
          <a:prstGeom prst="rect">
            <a:avLst/>
          </a:prstGeom>
        </p:spPr>
        <p:txBody>
          <a:bodyPr lIns="0" tIns="0" rIns="0" bIns="0" rtlCol="0" anchor="t">
            <a:spAutoFit/>
          </a:bodyPr>
          <a:lstStyle/>
          <a:p>
            <a:pPr algn="ctr">
              <a:lnSpc>
                <a:spcPts val="14399"/>
              </a:lnSpc>
            </a:pPr>
            <a:r>
              <a:rPr lang="en-US" sz="9999">
                <a:solidFill>
                  <a:srgbClr val="FFFFFF">
                    <a:alpha val="51765"/>
                  </a:srgbClr>
                </a:solidFill>
                <a:ea typeface="思源黑体-粗体 Heavy"/>
              </a:rPr>
              <a:t>叁</a:t>
            </a:r>
          </a:p>
        </p:txBody>
      </p:sp>
      <p:grpSp>
        <p:nvGrpSpPr>
          <p:cNvPr id="9" name="Group 9"/>
          <p:cNvGrpSpPr/>
          <p:nvPr/>
        </p:nvGrpSpPr>
        <p:grpSpPr>
          <a:xfrm rot="-5400000">
            <a:off x="-336137" y="8243643"/>
            <a:ext cx="2729673" cy="918213"/>
            <a:chOff x="0" y="0"/>
            <a:chExt cx="3639564" cy="1224284"/>
          </a:xfrm>
        </p:grpSpPr>
        <p:grpSp>
          <p:nvGrpSpPr>
            <p:cNvPr id="10" name="Group 10"/>
            <p:cNvGrpSpPr/>
            <p:nvPr/>
          </p:nvGrpSpPr>
          <p:grpSpPr>
            <a:xfrm rot="-5400000">
              <a:off x="0" y="1080284"/>
              <a:ext cx="144000" cy="144000"/>
              <a:chOff x="0" y="0"/>
              <a:chExt cx="144000" cy="144000"/>
            </a:xfrm>
          </p:grpSpPr>
          <p:sp>
            <p:nvSpPr>
              <p:cNvPr id="11" name="Freeform 1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2" name="Group 12"/>
            <p:cNvGrpSpPr/>
            <p:nvPr/>
          </p:nvGrpSpPr>
          <p:grpSpPr>
            <a:xfrm rot="-5400000">
              <a:off x="0" y="0"/>
              <a:ext cx="144000" cy="144000"/>
              <a:chOff x="0" y="0"/>
              <a:chExt cx="144000" cy="144000"/>
            </a:xfrm>
          </p:grpSpPr>
          <p:sp>
            <p:nvSpPr>
              <p:cNvPr id="13" name="Freeform 1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4" name="Group 14"/>
            <p:cNvGrpSpPr/>
            <p:nvPr/>
          </p:nvGrpSpPr>
          <p:grpSpPr>
            <a:xfrm rot="-5400000">
              <a:off x="0" y="540142"/>
              <a:ext cx="144000" cy="144000"/>
              <a:chOff x="0" y="0"/>
              <a:chExt cx="144000" cy="144000"/>
            </a:xfrm>
          </p:grpSpPr>
          <p:sp>
            <p:nvSpPr>
              <p:cNvPr id="15" name="Freeform 1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6" name="Group 16"/>
            <p:cNvGrpSpPr/>
            <p:nvPr/>
          </p:nvGrpSpPr>
          <p:grpSpPr>
            <a:xfrm rot="-5400000">
              <a:off x="582594" y="1080284"/>
              <a:ext cx="144000" cy="144000"/>
              <a:chOff x="0" y="0"/>
              <a:chExt cx="144000" cy="144000"/>
            </a:xfrm>
          </p:grpSpPr>
          <p:sp>
            <p:nvSpPr>
              <p:cNvPr id="17" name="Freeform 1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8" name="Group 18"/>
            <p:cNvGrpSpPr/>
            <p:nvPr/>
          </p:nvGrpSpPr>
          <p:grpSpPr>
            <a:xfrm rot="-5400000">
              <a:off x="582594" y="0"/>
              <a:ext cx="144000" cy="144000"/>
              <a:chOff x="0" y="0"/>
              <a:chExt cx="144000" cy="144000"/>
            </a:xfrm>
          </p:grpSpPr>
          <p:sp>
            <p:nvSpPr>
              <p:cNvPr id="19" name="Freeform 1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0" name="Group 20"/>
            <p:cNvGrpSpPr/>
            <p:nvPr/>
          </p:nvGrpSpPr>
          <p:grpSpPr>
            <a:xfrm rot="-5400000">
              <a:off x="582594" y="540142"/>
              <a:ext cx="144000" cy="144000"/>
              <a:chOff x="0" y="0"/>
              <a:chExt cx="144000" cy="144000"/>
            </a:xfrm>
          </p:grpSpPr>
          <p:sp>
            <p:nvSpPr>
              <p:cNvPr id="21" name="Freeform 2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2" name="Group 22"/>
            <p:cNvGrpSpPr/>
            <p:nvPr/>
          </p:nvGrpSpPr>
          <p:grpSpPr>
            <a:xfrm rot="-5400000">
              <a:off x="1165188" y="1080284"/>
              <a:ext cx="144000" cy="144000"/>
              <a:chOff x="0" y="0"/>
              <a:chExt cx="144000" cy="144000"/>
            </a:xfrm>
          </p:grpSpPr>
          <p:sp>
            <p:nvSpPr>
              <p:cNvPr id="23" name="Freeform 2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4" name="Group 24"/>
            <p:cNvGrpSpPr/>
            <p:nvPr/>
          </p:nvGrpSpPr>
          <p:grpSpPr>
            <a:xfrm rot="-5400000">
              <a:off x="1165188" y="0"/>
              <a:ext cx="144000" cy="144000"/>
              <a:chOff x="0" y="0"/>
              <a:chExt cx="144000" cy="144000"/>
            </a:xfrm>
          </p:grpSpPr>
          <p:sp>
            <p:nvSpPr>
              <p:cNvPr id="25" name="Freeform 2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6" name="Group 26"/>
            <p:cNvGrpSpPr/>
            <p:nvPr/>
          </p:nvGrpSpPr>
          <p:grpSpPr>
            <a:xfrm rot="-5400000">
              <a:off x="1165188" y="540142"/>
              <a:ext cx="144000" cy="144000"/>
              <a:chOff x="0" y="0"/>
              <a:chExt cx="144000" cy="144000"/>
            </a:xfrm>
          </p:grpSpPr>
          <p:sp>
            <p:nvSpPr>
              <p:cNvPr id="27" name="Freeform 2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8" name="Group 28"/>
            <p:cNvGrpSpPr/>
            <p:nvPr/>
          </p:nvGrpSpPr>
          <p:grpSpPr>
            <a:xfrm rot="-5400000">
              <a:off x="1747782" y="1080284"/>
              <a:ext cx="144000" cy="144000"/>
              <a:chOff x="0" y="0"/>
              <a:chExt cx="144000" cy="144000"/>
            </a:xfrm>
          </p:grpSpPr>
          <p:sp>
            <p:nvSpPr>
              <p:cNvPr id="29" name="Freeform 2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0" name="Group 30"/>
            <p:cNvGrpSpPr/>
            <p:nvPr/>
          </p:nvGrpSpPr>
          <p:grpSpPr>
            <a:xfrm rot="-5400000">
              <a:off x="1747782" y="0"/>
              <a:ext cx="144000" cy="144000"/>
              <a:chOff x="0" y="0"/>
              <a:chExt cx="144000" cy="144000"/>
            </a:xfrm>
          </p:grpSpPr>
          <p:sp>
            <p:nvSpPr>
              <p:cNvPr id="31" name="Freeform 3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2" name="Group 32"/>
            <p:cNvGrpSpPr/>
            <p:nvPr/>
          </p:nvGrpSpPr>
          <p:grpSpPr>
            <a:xfrm rot="-5400000">
              <a:off x="1747782" y="540142"/>
              <a:ext cx="144000" cy="144000"/>
              <a:chOff x="0" y="0"/>
              <a:chExt cx="144000" cy="144000"/>
            </a:xfrm>
          </p:grpSpPr>
          <p:sp>
            <p:nvSpPr>
              <p:cNvPr id="33" name="Freeform 3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4" name="Group 34"/>
            <p:cNvGrpSpPr/>
            <p:nvPr/>
          </p:nvGrpSpPr>
          <p:grpSpPr>
            <a:xfrm rot="-5400000">
              <a:off x="2330376" y="1080284"/>
              <a:ext cx="144000" cy="144000"/>
              <a:chOff x="0" y="0"/>
              <a:chExt cx="144000" cy="144000"/>
            </a:xfrm>
          </p:grpSpPr>
          <p:sp>
            <p:nvSpPr>
              <p:cNvPr id="35" name="Freeform 3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6" name="Group 36"/>
            <p:cNvGrpSpPr/>
            <p:nvPr/>
          </p:nvGrpSpPr>
          <p:grpSpPr>
            <a:xfrm rot="-5400000">
              <a:off x="2330376" y="0"/>
              <a:ext cx="144000" cy="144000"/>
              <a:chOff x="0" y="0"/>
              <a:chExt cx="144000" cy="144000"/>
            </a:xfrm>
          </p:grpSpPr>
          <p:sp>
            <p:nvSpPr>
              <p:cNvPr id="37" name="Freeform 3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8" name="Group 38"/>
            <p:cNvGrpSpPr/>
            <p:nvPr/>
          </p:nvGrpSpPr>
          <p:grpSpPr>
            <a:xfrm rot="-5400000">
              <a:off x="2330376" y="540142"/>
              <a:ext cx="144000" cy="144000"/>
              <a:chOff x="0" y="0"/>
              <a:chExt cx="144000" cy="144000"/>
            </a:xfrm>
          </p:grpSpPr>
          <p:sp>
            <p:nvSpPr>
              <p:cNvPr id="39" name="Freeform 3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0" name="Group 40"/>
            <p:cNvGrpSpPr/>
            <p:nvPr/>
          </p:nvGrpSpPr>
          <p:grpSpPr>
            <a:xfrm rot="-5400000">
              <a:off x="2912970" y="1080284"/>
              <a:ext cx="144000" cy="144000"/>
              <a:chOff x="0" y="0"/>
              <a:chExt cx="144000" cy="144000"/>
            </a:xfrm>
          </p:grpSpPr>
          <p:sp>
            <p:nvSpPr>
              <p:cNvPr id="41" name="Freeform 4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2" name="Group 42"/>
            <p:cNvGrpSpPr/>
            <p:nvPr/>
          </p:nvGrpSpPr>
          <p:grpSpPr>
            <a:xfrm rot="-5400000">
              <a:off x="2912970" y="0"/>
              <a:ext cx="144000" cy="144000"/>
              <a:chOff x="0" y="0"/>
              <a:chExt cx="144000" cy="144000"/>
            </a:xfrm>
          </p:grpSpPr>
          <p:sp>
            <p:nvSpPr>
              <p:cNvPr id="43" name="Freeform 4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4" name="Group 44"/>
            <p:cNvGrpSpPr/>
            <p:nvPr/>
          </p:nvGrpSpPr>
          <p:grpSpPr>
            <a:xfrm rot="-5400000">
              <a:off x="2912970" y="540142"/>
              <a:ext cx="144000" cy="144000"/>
              <a:chOff x="0" y="0"/>
              <a:chExt cx="144000" cy="144000"/>
            </a:xfrm>
          </p:grpSpPr>
          <p:sp>
            <p:nvSpPr>
              <p:cNvPr id="45" name="Freeform 4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6" name="Group 46"/>
            <p:cNvGrpSpPr/>
            <p:nvPr/>
          </p:nvGrpSpPr>
          <p:grpSpPr>
            <a:xfrm rot="-5400000">
              <a:off x="3495564" y="1080284"/>
              <a:ext cx="144000" cy="144000"/>
              <a:chOff x="0" y="0"/>
              <a:chExt cx="144000" cy="144000"/>
            </a:xfrm>
          </p:grpSpPr>
          <p:sp>
            <p:nvSpPr>
              <p:cNvPr id="47" name="Freeform 4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8" name="Group 48"/>
            <p:cNvGrpSpPr/>
            <p:nvPr/>
          </p:nvGrpSpPr>
          <p:grpSpPr>
            <a:xfrm rot="-5400000">
              <a:off x="3495564" y="0"/>
              <a:ext cx="144000" cy="144000"/>
              <a:chOff x="0" y="0"/>
              <a:chExt cx="144000" cy="144000"/>
            </a:xfrm>
          </p:grpSpPr>
          <p:sp>
            <p:nvSpPr>
              <p:cNvPr id="49" name="Freeform 4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0" name="Group 50"/>
            <p:cNvGrpSpPr/>
            <p:nvPr/>
          </p:nvGrpSpPr>
          <p:grpSpPr>
            <a:xfrm rot="-5400000">
              <a:off x="3495564" y="540142"/>
              <a:ext cx="144000" cy="144000"/>
              <a:chOff x="0" y="0"/>
              <a:chExt cx="144000" cy="144000"/>
            </a:xfrm>
          </p:grpSpPr>
          <p:sp>
            <p:nvSpPr>
              <p:cNvPr id="51" name="Freeform 5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grpSp>
        <p:nvGrpSpPr>
          <p:cNvPr id="52" name="Group 52"/>
          <p:cNvGrpSpPr/>
          <p:nvPr/>
        </p:nvGrpSpPr>
        <p:grpSpPr>
          <a:xfrm>
            <a:off x="15164719" y="569593"/>
            <a:ext cx="2729673" cy="918213"/>
            <a:chOff x="0" y="0"/>
            <a:chExt cx="3639564" cy="1224284"/>
          </a:xfrm>
        </p:grpSpPr>
        <p:grpSp>
          <p:nvGrpSpPr>
            <p:cNvPr id="53" name="Group 53"/>
            <p:cNvGrpSpPr/>
            <p:nvPr/>
          </p:nvGrpSpPr>
          <p:grpSpPr>
            <a:xfrm rot="-5400000">
              <a:off x="0" y="1080284"/>
              <a:ext cx="144000" cy="144000"/>
              <a:chOff x="0" y="0"/>
              <a:chExt cx="144000" cy="144000"/>
            </a:xfrm>
          </p:grpSpPr>
          <p:sp>
            <p:nvSpPr>
              <p:cNvPr id="54" name="Freeform 5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5" name="Group 55"/>
            <p:cNvGrpSpPr/>
            <p:nvPr/>
          </p:nvGrpSpPr>
          <p:grpSpPr>
            <a:xfrm rot="-5400000">
              <a:off x="0" y="0"/>
              <a:ext cx="144000" cy="144000"/>
              <a:chOff x="0" y="0"/>
              <a:chExt cx="144000" cy="144000"/>
            </a:xfrm>
          </p:grpSpPr>
          <p:sp>
            <p:nvSpPr>
              <p:cNvPr id="56" name="Freeform 5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7" name="Group 57"/>
            <p:cNvGrpSpPr/>
            <p:nvPr/>
          </p:nvGrpSpPr>
          <p:grpSpPr>
            <a:xfrm rot="-5400000">
              <a:off x="0" y="540142"/>
              <a:ext cx="144000" cy="144000"/>
              <a:chOff x="0" y="0"/>
              <a:chExt cx="144000" cy="144000"/>
            </a:xfrm>
          </p:grpSpPr>
          <p:sp>
            <p:nvSpPr>
              <p:cNvPr id="58" name="Freeform 5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9" name="Group 59"/>
            <p:cNvGrpSpPr/>
            <p:nvPr/>
          </p:nvGrpSpPr>
          <p:grpSpPr>
            <a:xfrm rot="-5400000">
              <a:off x="582594" y="1080284"/>
              <a:ext cx="144000" cy="144000"/>
              <a:chOff x="0" y="0"/>
              <a:chExt cx="144000" cy="144000"/>
            </a:xfrm>
          </p:grpSpPr>
          <p:sp>
            <p:nvSpPr>
              <p:cNvPr id="60" name="Freeform 6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1" name="Group 61"/>
            <p:cNvGrpSpPr/>
            <p:nvPr/>
          </p:nvGrpSpPr>
          <p:grpSpPr>
            <a:xfrm rot="-5400000">
              <a:off x="582594" y="0"/>
              <a:ext cx="144000" cy="144000"/>
              <a:chOff x="0" y="0"/>
              <a:chExt cx="144000" cy="144000"/>
            </a:xfrm>
          </p:grpSpPr>
          <p:sp>
            <p:nvSpPr>
              <p:cNvPr id="62" name="Freeform 6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3" name="Group 63"/>
            <p:cNvGrpSpPr/>
            <p:nvPr/>
          </p:nvGrpSpPr>
          <p:grpSpPr>
            <a:xfrm rot="-5400000">
              <a:off x="582594" y="540142"/>
              <a:ext cx="144000" cy="144000"/>
              <a:chOff x="0" y="0"/>
              <a:chExt cx="144000" cy="144000"/>
            </a:xfrm>
          </p:grpSpPr>
          <p:sp>
            <p:nvSpPr>
              <p:cNvPr id="64" name="Freeform 6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5" name="Group 65"/>
            <p:cNvGrpSpPr/>
            <p:nvPr/>
          </p:nvGrpSpPr>
          <p:grpSpPr>
            <a:xfrm rot="-5400000">
              <a:off x="1165188" y="1080284"/>
              <a:ext cx="144000" cy="144000"/>
              <a:chOff x="0" y="0"/>
              <a:chExt cx="144000" cy="144000"/>
            </a:xfrm>
          </p:grpSpPr>
          <p:sp>
            <p:nvSpPr>
              <p:cNvPr id="66" name="Freeform 6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7" name="Group 67"/>
            <p:cNvGrpSpPr/>
            <p:nvPr/>
          </p:nvGrpSpPr>
          <p:grpSpPr>
            <a:xfrm rot="-5400000">
              <a:off x="1165188" y="0"/>
              <a:ext cx="144000" cy="144000"/>
              <a:chOff x="0" y="0"/>
              <a:chExt cx="144000" cy="144000"/>
            </a:xfrm>
          </p:grpSpPr>
          <p:sp>
            <p:nvSpPr>
              <p:cNvPr id="68" name="Freeform 6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9" name="Group 69"/>
            <p:cNvGrpSpPr/>
            <p:nvPr/>
          </p:nvGrpSpPr>
          <p:grpSpPr>
            <a:xfrm rot="-5400000">
              <a:off x="1165188" y="540142"/>
              <a:ext cx="144000" cy="144000"/>
              <a:chOff x="0" y="0"/>
              <a:chExt cx="144000" cy="144000"/>
            </a:xfrm>
          </p:grpSpPr>
          <p:sp>
            <p:nvSpPr>
              <p:cNvPr id="70" name="Freeform 7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1" name="Group 71"/>
            <p:cNvGrpSpPr/>
            <p:nvPr/>
          </p:nvGrpSpPr>
          <p:grpSpPr>
            <a:xfrm rot="-5400000">
              <a:off x="1747782" y="1080284"/>
              <a:ext cx="144000" cy="144000"/>
              <a:chOff x="0" y="0"/>
              <a:chExt cx="144000" cy="144000"/>
            </a:xfrm>
          </p:grpSpPr>
          <p:sp>
            <p:nvSpPr>
              <p:cNvPr id="72" name="Freeform 7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3" name="Group 73"/>
            <p:cNvGrpSpPr/>
            <p:nvPr/>
          </p:nvGrpSpPr>
          <p:grpSpPr>
            <a:xfrm rot="-5400000">
              <a:off x="1747782" y="0"/>
              <a:ext cx="144000" cy="144000"/>
              <a:chOff x="0" y="0"/>
              <a:chExt cx="144000" cy="144000"/>
            </a:xfrm>
          </p:grpSpPr>
          <p:sp>
            <p:nvSpPr>
              <p:cNvPr id="74" name="Freeform 7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5" name="Group 75"/>
            <p:cNvGrpSpPr/>
            <p:nvPr/>
          </p:nvGrpSpPr>
          <p:grpSpPr>
            <a:xfrm rot="-5400000">
              <a:off x="1747782" y="540142"/>
              <a:ext cx="144000" cy="144000"/>
              <a:chOff x="0" y="0"/>
              <a:chExt cx="144000" cy="144000"/>
            </a:xfrm>
          </p:grpSpPr>
          <p:sp>
            <p:nvSpPr>
              <p:cNvPr id="76" name="Freeform 7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7" name="Group 77"/>
            <p:cNvGrpSpPr/>
            <p:nvPr/>
          </p:nvGrpSpPr>
          <p:grpSpPr>
            <a:xfrm rot="-5400000">
              <a:off x="2330376" y="1080284"/>
              <a:ext cx="144000" cy="144000"/>
              <a:chOff x="0" y="0"/>
              <a:chExt cx="144000" cy="144000"/>
            </a:xfrm>
          </p:grpSpPr>
          <p:sp>
            <p:nvSpPr>
              <p:cNvPr id="78" name="Freeform 7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9" name="Group 79"/>
            <p:cNvGrpSpPr/>
            <p:nvPr/>
          </p:nvGrpSpPr>
          <p:grpSpPr>
            <a:xfrm rot="-5400000">
              <a:off x="2330376" y="0"/>
              <a:ext cx="144000" cy="144000"/>
              <a:chOff x="0" y="0"/>
              <a:chExt cx="144000" cy="144000"/>
            </a:xfrm>
          </p:grpSpPr>
          <p:sp>
            <p:nvSpPr>
              <p:cNvPr id="80" name="Freeform 8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1" name="Group 81"/>
            <p:cNvGrpSpPr/>
            <p:nvPr/>
          </p:nvGrpSpPr>
          <p:grpSpPr>
            <a:xfrm rot="-5400000">
              <a:off x="2330376" y="540142"/>
              <a:ext cx="144000" cy="144000"/>
              <a:chOff x="0" y="0"/>
              <a:chExt cx="144000" cy="144000"/>
            </a:xfrm>
          </p:grpSpPr>
          <p:sp>
            <p:nvSpPr>
              <p:cNvPr id="82" name="Freeform 8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3" name="Group 83"/>
            <p:cNvGrpSpPr/>
            <p:nvPr/>
          </p:nvGrpSpPr>
          <p:grpSpPr>
            <a:xfrm rot="-5400000">
              <a:off x="2912970" y="1080284"/>
              <a:ext cx="144000" cy="144000"/>
              <a:chOff x="0" y="0"/>
              <a:chExt cx="144000" cy="144000"/>
            </a:xfrm>
          </p:grpSpPr>
          <p:sp>
            <p:nvSpPr>
              <p:cNvPr id="84" name="Freeform 8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5" name="Group 85"/>
            <p:cNvGrpSpPr/>
            <p:nvPr/>
          </p:nvGrpSpPr>
          <p:grpSpPr>
            <a:xfrm rot="-5400000">
              <a:off x="2912970" y="0"/>
              <a:ext cx="144000" cy="144000"/>
              <a:chOff x="0" y="0"/>
              <a:chExt cx="144000" cy="144000"/>
            </a:xfrm>
          </p:grpSpPr>
          <p:sp>
            <p:nvSpPr>
              <p:cNvPr id="86" name="Freeform 8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7" name="Group 87"/>
            <p:cNvGrpSpPr/>
            <p:nvPr/>
          </p:nvGrpSpPr>
          <p:grpSpPr>
            <a:xfrm rot="-5400000">
              <a:off x="2912970" y="540142"/>
              <a:ext cx="144000" cy="144000"/>
              <a:chOff x="0" y="0"/>
              <a:chExt cx="144000" cy="144000"/>
            </a:xfrm>
          </p:grpSpPr>
          <p:sp>
            <p:nvSpPr>
              <p:cNvPr id="88" name="Freeform 8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9" name="Group 89"/>
            <p:cNvGrpSpPr/>
            <p:nvPr/>
          </p:nvGrpSpPr>
          <p:grpSpPr>
            <a:xfrm rot="-5400000">
              <a:off x="3495564" y="1080284"/>
              <a:ext cx="144000" cy="144000"/>
              <a:chOff x="0" y="0"/>
              <a:chExt cx="144000" cy="144000"/>
            </a:xfrm>
          </p:grpSpPr>
          <p:sp>
            <p:nvSpPr>
              <p:cNvPr id="90" name="Freeform 9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1" name="Group 91"/>
            <p:cNvGrpSpPr/>
            <p:nvPr/>
          </p:nvGrpSpPr>
          <p:grpSpPr>
            <a:xfrm rot="-5400000">
              <a:off x="3495564" y="0"/>
              <a:ext cx="144000" cy="144000"/>
              <a:chOff x="0" y="0"/>
              <a:chExt cx="144000" cy="144000"/>
            </a:xfrm>
          </p:grpSpPr>
          <p:sp>
            <p:nvSpPr>
              <p:cNvPr id="92" name="Freeform 9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3" name="Group 93"/>
            <p:cNvGrpSpPr/>
            <p:nvPr/>
          </p:nvGrpSpPr>
          <p:grpSpPr>
            <a:xfrm rot="-5400000">
              <a:off x="3495564" y="540142"/>
              <a:ext cx="144000" cy="144000"/>
              <a:chOff x="0" y="0"/>
              <a:chExt cx="144000" cy="144000"/>
            </a:xfrm>
          </p:grpSpPr>
          <p:sp>
            <p:nvSpPr>
              <p:cNvPr id="94" name="Freeform 9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992469" y="1631471"/>
            <a:ext cx="16303062" cy="7994400"/>
            <a:chOff x="0" y="0"/>
            <a:chExt cx="21737416" cy="10659200"/>
          </a:xfrm>
        </p:grpSpPr>
        <p:sp>
          <p:nvSpPr>
            <p:cNvPr id="5" name="Freeform 5"/>
            <p:cNvSpPr/>
            <p:nvPr/>
          </p:nvSpPr>
          <p:spPr>
            <a:xfrm>
              <a:off x="12700" y="12700"/>
              <a:ext cx="21711920" cy="10633837"/>
            </a:xfrm>
            <a:custGeom>
              <a:avLst/>
              <a:gdLst/>
              <a:ahLst/>
              <a:cxnLst/>
              <a:rect l="l" t="t" r="r" b="b"/>
              <a:pathLst>
                <a:path w="21711920" h="10633837">
                  <a:moveTo>
                    <a:pt x="0" y="318643"/>
                  </a:moveTo>
                  <a:cubicBezTo>
                    <a:pt x="0" y="142748"/>
                    <a:pt x="142875" y="0"/>
                    <a:pt x="319024" y="0"/>
                  </a:cubicBezTo>
                  <a:lnTo>
                    <a:pt x="21392896" y="0"/>
                  </a:lnTo>
                  <a:cubicBezTo>
                    <a:pt x="21569172" y="0"/>
                    <a:pt x="21711920" y="142748"/>
                    <a:pt x="21711920" y="318643"/>
                  </a:cubicBezTo>
                  <a:lnTo>
                    <a:pt x="21711920" y="10315067"/>
                  </a:lnTo>
                  <a:cubicBezTo>
                    <a:pt x="21711920" y="10491089"/>
                    <a:pt x="21569045" y="10633711"/>
                    <a:pt x="21392896" y="10633711"/>
                  </a:cubicBezTo>
                  <a:lnTo>
                    <a:pt x="319024" y="10633711"/>
                  </a:lnTo>
                  <a:cubicBezTo>
                    <a:pt x="142875" y="10633837"/>
                    <a:pt x="0" y="10491089"/>
                    <a:pt x="0" y="10315067"/>
                  </a:cubicBezTo>
                  <a:close/>
                </a:path>
              </a:pathLst>
            </a:custGeom>
            <a:solidFill>
              <a:srgbClr val="FFFFFF"/>
            </a:solidFill>
          </p:spPr>
        </p:sp>
        <p:sp>
          <p:nvSpPr>
            <p:cNvPr id="6" name="Freeform 6"/>
            <p:cNvSpPr/>
            <p:nvPr/>
          </p:nvSpPr>
          <p:spPr>
            <a:xfrm>
              <a:off x="0" y="0"/>
              <a:ext cx="21737320" cy="10659237"/>
            </a:xfrm>
            <a:custGeom>
              <a:avLst/>
              <a:gdLst/>
              <a:ahLst/>
              <a:cxnLst/>
              <a:rect l="l" t="t" r="r" b="b"/>
              <a:pathLst>
                <a:path w="21737320" h="10659237">
                  <a:moveTo>
                    <a:pt x="0" y="331343"/>
                  </a:moveTo>
                  <a:cubicBezTo>
                    <a:pt x="0" y="148336"/>
                    <a:pt x="148590" y="0"/>
                    <a:pt x="331724" y="0"/>
                  </a:cubicBezTo>
                  <a:lnTo>
                    <a:pt x="21405596" y="0"/>
                  </a:lnTo>
                  <a:lnTo>
                    <a:pt x="21405596" y="12700"/>
                  </a:lnTo>
                  <a:lnTo>
                    <a:pt x="21405596" y="0"/>
                  </a:lnTo>
                  <a:cubicBezTo>
                    <a:pt x="21588857" y="0"/>
                    <a:pt x="21737320" y="148336"/>
                    <a:pt x="21737320" y="331343"/>
                  </a:cubicBezTo>
                  <a:lnTo>
                    <a:pt x="21724620" y="331343"/>
                  </a:lnTo>
                  <a:lnTo>
                    <a:pt x="21737320" y="331343"/>
                  </a:lnTo>
                  <a:lnTo>
                    <a:pt x="21737320" y="10327767"/>
                  </a:lnTo>
                  <a:lnTo>
                    <a:pt x="21724620" y="10327767"/>
                  </a:lnTo>
                  <a:lnTo>
                    <a:pt x="21737320" y="10327767"/>
                  </a:lnTo>
                  <a:cubicBezTo>
                    <a:pt x="21737320" y="10510774"/>
                    <a:pt x="21588730" y="10659111"/>
                    <a:pt x="21405596" y="10659111"/>
                  </a:cubicBezTo>
                  <a:lnTo>
                    <a:pt x="21405596" y="10646411"/>
                  </a:lnTo>
                  <a:lnTo>
                    <a:pt x="21405596" y="10659111"/>
                  </a:lnTo>
                  <a:lnTo>
                    <a:pt x="331724" y="10659111"/>
                  </a:lnTo>
                  <a:lnTo>
                    <a:pt x="331724" y="10646411"/>
                  </a:lnTo>
                  <a:lnTo>
                    <a:pt x="331724" y="10659111"/>
                  </a:lnTo>
                  <a:cubicBezTo>
                    <a:pt x="148590" y="10659237"/>
                    <a:pt x="0" y="10510901"/>
                    <a:pt x="0" y="10327767"/>
                  </a:cubicBezTo>
                  <a:lnTo>
                    <a:pt x="0" y="331343"/>
                  </a:lnTo>
                  <a:lnTo>
                    <a:pt x="12700" y="331343"/>
                  </a:lnTo>
                  <a:lnTo>
                    <a:pt x="0" y="331343"/>
                  </a:lnTo>
                  <a:moveTo>
                    <a:pt x="25400" y="331343"/>
                  </a:moveTo>
                  <a:lnTo>
                    <a:pt x="25400" y="10327767"/>
                  </a:lnTo>
                  <a:lnTo>
                    <a:pt x="12700" y="10327767"/>
                  </a:lnTo>
                  <a:lnTo>
                    <a:pt x="25400" y="10327767"/>
                  </a:lnTo>
                  <a:cubicBezTo>
                    <a:pt x="25400" y="10496804"/>
                    <a:pt x="162560" y="10633711"/>
                    <a:pt x="331724" y="10633711"/>
                  </a:cubicBezTo>
                  <a:lnTo>
                    <a:pt x="21405596" y="10633711"/>
                  </a:lnTo>
                  <a:cubicBezTo>
                    <a:pt x="21574761" y="10633711"/>
                    <a:pt x="21711920" y="10496677"/>
                    <a:pt x="21711920" y="10327767"/>
                  </a:cubicBezTo>
                  <a:lnTo>
                    <a:pt x="21711920" y="331343"/>
                  </a:lnTo>
                  <a:cubicBezTo>
                    <a:pt x="21711920" y="162306"/>
                    <a:pt x="21574761" y="25400"/>
                    <a:pt x="21405596" y="25400"/>
                  </a:cubicBezTo>
                  <a:lnTo>
                    <a:pt x="331724" y="25400"/>
                  </a:lnTo>
                  <a:lnTo>
                    <a:pt x="331724" y="12700"/>
                  </a:lnTo>
                  <a:lnTo>
                    <a:pt x="331724" y="25400"/>
                  </a:lnTo>
                  <a:cubicBezTo>
                    <a:pt x="162560" y="25400"/>
                    <a:pt x="25400" y="162433"/>
                    <a:pt x="25400" y="331343"/>
                  </a:cubicBezTo>
                  <a:close/>
                </a:path>
              </a:pathLst>
            </a:custGeom>
            <a:solidFill>
              <a:srgbClr val="203864"/>
            </a:solidFill>
          </p:spPr>
        </p:sp>
      </p:grpSp>
      <p:grpSp>
        <p:nvGrpSpPr>
          <p:cNvPr id="7" name="Group 7"/>
          <p:cNvGrpSpPr/>
          <p:nvPr/>
        </p:nvGrpSpPr>
        <p:grpSpPr>
          <a:xfrm>
            <a:off x="4045803" y="4909654"/>
            <a:ext cx="1388100" cy="1388100"/>
            <a:chOff x="0" y="0"/>
            <a:chExt cx="1850800" cy="1850800"/>
          </a:xfrm>
        </p:grpSpPr>
        <p:sp>
          <p:nvSpPr>
            <p:cNvPr id="8" name="Freeform 8"/>
            <p:cNvSpPr/>
            <p:nvPr/>
          </p:nvSpPr>
          <p:spPr>
            <a:xfrm>
              <a:off x="25400" y="25400"/>
              <a:ext cx="1800098" cy="1799971"/>
            </a:xfrm>
            <a:custGeom>
              <a:avLst/>
              <a:gdLst/>
              <a:ahLst/>
              <a:cxnLst/>
              <a:rect l="l" t="t" r="r" b="b"/>
              <a:pathLst>
                <a:path w="1800098" h="1799971">
                  <a:moveTo>
                    <a:pt x="0" y="900049"/>
                  </a:moveTo>
                  <a:cubicBezTo>
                    <a:pt x="0" y="402971"/>
                    <a:pt x="402971" y="0"/>
                    <a:pt x="900049" y="0"/>
                  </a:cubicBezTo>
                  <a:cubicBezTo>
                    <a:pt x="1397127" y="0"/>
                    <a:pt x="1800098" y="402971"/>
                    <a:pt x="1800098" y="900049"/>
                  </a:cubicBezTo>
                  <a:cubicBezTo>
                    <a:pt x="1800098" y="1397127"/>
                    <a:pt x="1397000" y="1799971"/>
                    <a:pt x="900049" y="1799971"/>
                  </a:cubicBezTo>
                  <a:cubicBezTo>
                    <a:pt x="403098" y="1799971"/>
                    <a:pt x="0" y="1397000"/>
                    <a:pt x="0" y="900049"/>
                  </a:cubicBezTo>
                  <a:close/>
                </a:path>
              </a:pathLst>
            </a:custGeom>
            <a:solidFill>
              <a:srgbClr val="000000">
                <a:alpha val="4706"/>
              </a:srgbClr>
            </a:solidFill>
          </p:spPr>
        </p:sp>
        <p:sp>
          <p:nvSpPr>
            <p:cNvPr id="9" name="Freeform 9"/>
            <p:cNvSpPr/>
            <p:nvPr/>
          </p:nvSpPr>
          <p:spPr>
            <a:xfrm>
              <a:off x="0" y="0"/>
              <a:ext cx="1850898" cy="1850898"/>
            </a:xfrm>
            <a:custGeom>
              <a:avLst/>
              <a:gdLst/>
              <a:ahLst/>
              <a:cxnLst/>
              <a:rect l="l" t="t" r="r" b="b"/>
              <a:pathLst>
                <a:path w="1850898" h="1850898">
                  <a:moveTo>
                    <a:pt x="0" y="925449"/>
                  </a:moveTo>
                  <a:cubicBezTo>
                    <a:pt x="0" y="414274"/>
                    <a:pt x="414274" y="0"/>
                    <a:pt x="925449" y="0"/>
                  </a:cubicBezTo>
                  <a:lnTo>
                    <a:pt x="925449" y="25400"/>
                  </a:lnTo>
                  <a:lnTo>
                    <a:pt x="925449" y="0"/>
                  </a:lnTo>
                  <a:cubicBezTo>
                    <a:pt x="1436497" y="0"/>
                    <a:pt x="1850898" y="414274"/>
                    <a:pt x="1850898" y="925449"/>
                  </a:cubicBezTo>
                  <a:lnTo>
                    <a:pt x="1825498" y="925449"/>
                  </a:lnTo>
                  <a:lnTo>
                    <a:pt x="1850898" y="925449"/>
                  </a:lnTo>
                  <a:cubicBezTo>
                    <a:pt x="1850898" y="1436497"/>
                    <a:pt x="1436624" y="1850898"/>
                    <a:pt x="925449" y="1850898"/>
                  </a:cubicBezTo>
                  <a:lnTo>
                    <a:pt x="925449" y="1825498"/>
                  </a:lnTo>
                  <a:lnTo>
                    <a:pt x="925449" y="1850898"/>
                  </a:lnTo>
                  <a:cubicBezTo>
                    <a:pt x="414274" y="1850771"/>
                    <a:pt x="0" y="1436497"/>
                    <a:pt x="0" y="925449"/>
                  </a:cubicBezTo>
                  <a:lnTo>
                    <a:pt x="25400" y="925449"/>
                  </a:lnTo>
                  <a:lnTo>
                    <a:pt x="46990" y="938911"/>
                  </a:lnTo>
                  <a:cubicBezTo>
                    <a:pt x="41021" y="948563"/>
                    <a:pt x="29337" y="953008"/>
                    <a:pt x="18415" y="949833"/>
                  </a:cubicBezTo>
                  <a:cubicBezTo>
                    <a:pt x="7493" y="946658"/>
                    <a:pt x="0" y="936752"/>
                    <a:pt x="0" y="925449"/>
                  </a:cubicBezTo>
                  <a:moveTo>
                    <a:pt x="50800" y="925449"/>
                  </a:moveTo>
                  <a:lnTo>
                    <a:pt x="25400" y="925449"/>
                  </a:lnTo>
                  <a:lnTo>
                    <a:pt x="3810" y="911987"/>
                  </a:lnTo>
                  <a:cubicBezTo>
                    <a:pt x="9779" y="902335"/>
                    <a:pt x="21463" y="897890"/>
                    <a:pt x="32385" y="901065"/>
                  </a:cubicBezTo>
                  <a:cubicBezTo>
                    <a:pt x="43307" y="904240"/>
                    <a:pt x="50800" y="914019"/>
                    <a:pt x="50800" y="925449"/>
                  </a:cubicBezTo>
                  <a:cubicBezTo>
                    <a:pt x="50800" y="1408430"/>
                    <a:pt x="442341" y="1800098"/>
                    <a:pt x="925449" y="1800098"/>
                  </a:cubicBezTo>
                  <a:cubicBezTo>
                    <a:pt x="1408557" y="1800098"/>
                    <a:pt x="1800098" y="1408557"/>
                    <a:pt x="1800098" y="925449"/>
                  </a:cubicBezTo>
                  <a:cubicBezTo>
                    <a:pt x="1800098" y="442341"/>
                    <a:pt x="1408430" y="50800"/>
                    <a:pt x="925449" y="50800"/>
                  </a:cubicBezTo>
                  <a:lnTo>
                    <a:pt x="925449" y="25400"/>
                  </a:lnTo>
                  <a:lnTo>
                    <a:pt x="925449" y="50800"/>
                  </a:lnTo>
                  <a:cubicBezTo>
                    <a:pt x="442341" y="50800"/>
                    <a:pt x="50800" y="442341"/>
                    <a:pt x="50800" y="925449"/>
                  </a:cubicBezTo>
                  <a:close/>
                </a:path>
              </a:pathLst>
            </a:custGeom>
            <a:solidFill>
              <a:srgbClr val="FFFFFF">
                <a:alpha val="4706"/>
              </a:srgbClr>
            </a:solidFill>
          </p:spPr>
        </p:sp>
      </p:grpSp>
      <p:grpSp>
        <p:nvGrpSpPr>
          <p:cNvPr id="10" name="Group 10"/>
          <p:cNvGrpSpPr/>
          <p:nvPr/>
        </p:nvGrpSpPr>
        <p:grpSpPr>
          <a:xfrm>
            <a:off x="4045803" y="2703274"/>
            <a:ext cx="1937206" cy="1989138"/>
            <a:chOff x="0" y="0"/>
            <a:chExt cx="2582942" cy="2652184"/>
          </a:xfrm>
        </p:grpSpPr>
        <p:sp>
          <p:nvSpPr>
            <p:cNvPr id="11" name="Freeform 11"/>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solidFill>
              <a:srgbClr val="8AA4DF"/>
            </a:solidFill>
          </p:spPr>
        </p:sp>
        <p:sp>
          <p:nvSpPr>
            <p:cNvPr id="12" name="Freeform 12"/>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13" name="Group 13"/>
          <p:cNvGrpSpPr/>
          <p:nvPr/>
        </p:nvGrpSpPr>
        <p:grpSpPr>
          <a:xfrm>
            <a:off x="3544868" y="2703274"/>
            <a:ext cx="1937206" cy="1989138"/>
            <a:chOff x="0" y="0"/>
            <a:chExt cx="2582942" cy="2652184"/>
          </a:xfrm>
        </p:grpSpPr>
        <p:sp>
          <p:nvSpPr>
            <p:cNvPr id="14" name="Freeform 14"/>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blipFill>
              <a:blip r:embed="rId2"/>
              <a:stretch>
                <a:fillRect l="-26957" r="-26957"/>
              </a:stretch>
            </a:blipFill>
          </p:spPr>
        </p:sp>
        <p:sp>
          <p:nvSpPr>
            <p:cNvPr id="15" name="Freeform 15"/>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16" name="Group 16"/>
          <p:cNvGrpSpPr/>
          <p:nvPr/>
        </p:nvGrpSpPr>
        <p:grpSpPr>
          <a:xfrm>
            <a:off x="2182977" y="5707537"/>
            <a:ext cx="1937206" cy="1989138"/>
            <a:chOff x="0" y="0"/>
            <a:chExt cx="2582942" cy="2652184"/>
          </a:xfrm>
        </p:grpSpPr>
        <p:sp>
          <p:nvSpPr>
            <p:cNvPr id="17" name="Freeform 17"/>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solidFill>
              <a:srgbClr val="8AA4DF"/>
            </a:solidFill>
          </p:spPr>
        </p:sp>
        <p:sp>
          <p:nvSpPr>
            <p:cNvPr id="18" name="Freeform 18"/>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19" name="Group 19"/>
          <p:cNvGrpSpPr/>
          <p:nvPr/>
        </p:nvGrpSpPr>
        <p:grpSpPr>
          <a:xfrm>
            <a:off x="1682042" y="5707537"/>
            <a:ext cx="1937207" cy="1989138"/>
            <a:chOff x="0" y="0"/>
            <a:chExt cx="2582942" cy="2652184"/>
          </a:xfrm>
        </p:grpSpPr>
        <p:sp>
          <p:nvSpPr>
            <p:cNvPr id="20" name="Freeform 20"/>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blipFill>
              <a:blip r:embed="rId3"/>
              <a:stretch>
                <a:fillRect l="-35319" r="-35319"/>
              </a:stretch>
            </a:blipFill>
          </p:spPr>
        </p:sp>
        <p:sp>
          <p:nvSpPr>
            <p:cNvPr id="21" name="Freeform 21"/>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22" name="Group 22"/>
          <p:cNvGrpSpPr/>
          <p:nvPr/>
        </p:nvGrpSpPr>
        <p:grpSpPr>
          <a:xfrm>
            <a:off x="5958762" y="5707537"/>
            <a:ext cx="1937207" cy="1989138"/>
            <a:chOff x="0" y="0"/>
            <a:chExt cx="2582942" cy="2652184"/>
          </a:xfrm>
        </p:grpSpPr>
        <p:sp>
          <p:nvSpPr>
            <p:cNvPr id="23" name="Freeform 23"/>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solidFill>
              <a:srgbClr val="8AA4DF"/>
            </a:solidFill>
          </p:spPr>
        </p:sp>
        <p:sp>
          <p:nvSpPr>
            <p:cNvPr id="24" name="Freeform 24"/>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25" name="Group 25"/>
          <p:cNvGrpSpPr/>
          <p:nvPr/>
        </p:nvGrpSpPr>
        <p:grpSpPr>
          <a:xfrm>
            <a:off x="5457827" y="5707537"/>
            <a:ext cx="1937207" cy="1989138"/>
            <a:chOff x="0" y="0"/>
            <a:chExt cx="2582942" cy="2652184"/>
          </a:xfrm>
        </p:grpSpPr>
        <p:sp>
          <p:nvSpPr>
            <p:cNvPr id="26" name="Freeform 26"/>
            <p:cNvSpPr/>
            <p:nvPr/>
          </p:nvSpPr>
          <p:spPr>
            <a:xfrm>
              <a:off x="25400" y="25400"/>
              <a:ext cx="2532126" cy="2601468"/>
            </a:xfrm>
            <a:custGeom>
              <a:avLst/>
              <a:gdLst/>
              <a:ahLst/>
              <a:cxnLst/>
              <a:rect l="l" t="t" r="r" b="b"/>
              <a:pathLst>
                <a:path w="2532126" h="2601468">
                  <a:moveTo>
                    <a:pt x="0" y="1300734"/>
                  </a:moveTo>
                  <a:lnTo>
                    <a:pt x="1266063" y="0"/>
                  </a:lnTo>
                  <a:lnTo>
                    <a:pt x="2532126" y="1300734"/>
                  </a:lnTo>
                  <a:lnTo>
                    <a:pt x="1266063" y="2601468"/>
                  </a:lnTo>
                  <a:close/>
                </a:path>
              </a:pathLst>
            </a:custGeom>
            <a:blipFill>
              <a:blip r:embed="rId4"/>
              <a:stretch>
                <a:fillRect t="-23000" b="-23000"/>
              </a:stretch>
            </a:blipFill>
          </p:spPr>
        </p:sp>
        <p:sp>
          <p:nvSpPr>
            <p:cNvPr id="27" name="Freeform 27"/>
            <p:cNvSpPr/>
            <p:nvPr/>
          </p:nvSpPr>
          <p:spPr>
            <a:xfrm>
              <a:off x="-2413" y="0"/>
              <a:ext cx="2587752" cy="2652141"/>
            </a:xfrm>
            <a:custGeom>
              <a:avLst/>
              <a:gdLst/>
              <a:ahLst/>
              <a:cxnLst/>
              <a:rect l="l" t="t" r="r" b="b"/>
              <a:pathLst>
                <a:path w="2587752" h="2652141">
                  <a:moveTo>
                    <a:pt x="9652" y="1308354"/>
                  </a:moveTo>
                  <a:lnTo>
                    <a:pt x="1275715" y="7620"/>
                  </a:lnTo>
                  <a:cubicBezTo>
                    <a:pt x="1280541" y="2667"/>
                    <a:pt x="1287018" y="0"/>
                    <a:pt x="1293876" y="0"/>
                  </a:cubicBezTo>
                  <a:cubicBezTo>
                    <a:pt x="1300734" y="0"/>
                    <a:pt x="1307338" y="2794"/>
                    <a:pt x="1312037" y="7620"/>
                  </a:cubicBezTo>
                  <a:lnTo>
                    <a:pt x="2578100" y="1308354"/>
                  </a:lnTo>
                  <a:cubicBezTo>
                    <a:pt x="2587752" y="1318260"/>
                    <a:pt x="2587752" y="1333881"/>
                    <a:pt x="2578100" y="1343787"/>
                  </a:cubicBezTo>
                  <a:lnTo>
                    <a:pt x="1312037" y="2644521"/>
                  </a:lnTo>
                  <a:cubicBezTo>
                    <a:pt x="1307211" y="2649474"/>
                    <a:pt x="1300734" y="2652141"/>
                    <a:pt x="1293876" y="2652141"/>
                  </a:cubicBezTo>
                  <a:cubicBezTo>
                    <a:pt x="1287018" y="2652141"/>
                    <a:pt x="1280414" y="2649347"/>
                    <a:pt x="1275715" y="2644521"/>
                  </a:cubicBezTo>
                  <a:lnTo>
                    <a:pt x="9652" y="1343787"/>
                  </a:lnTo>
                  <a:cubicBezTo>
                    <a:pt x="0" y="1333881"/>
                    <a:pt x="0" y="1318260"/>
                    <a:pt x="9652" y="1308354"/>
                  </a:cubicBezTo>
                  <a:moveTo>
                    <a:pt x="46101" y="1343787"/>
                  </a:moveTo>
                  <a:lnTo>
                    <a:pt x="27813" y="1326134"/>
                  </a:lnTo>
                  <a:lnTo>
                    <a:pt x="45974" y="1308354"/>
                  </a:lnTo>
                  <a:lnTo>
                    <a:pt x="1312037" y="2609088"/>
                  </a:lnTo>
                  <a:lnTo>
                    <a:pt x="1293876" y="2626868"/>
                  </a:lnTo>
                  <a:lnTo>
                    <a:pt x="1275715" y="2609088"/>
                  </a:lnTo>
                  <a:lnTo>
                    <a:pt x="2541778" y="1308354"/>
                  </a:lnTo>
                  <a:lnTo>
                    <a:pt x="2559939" y="1326134"/>
                  </a:lnTo>
                  <a:lnTo>
                    <a:pt x="2541778" y="1343914"/>
                  </a:lnTo>
                  <a:lnTo>
                    <a:pt x="1275715" y="43180"/>
                  </a:lnTo>
                  <a:lnTo>
                    <a:pt x="1293876" y="25400"/>
                  </a:lnTo>
                  <a:lnTo>
                    <a:pt x="1312037" y="43180"/>
                  </a:lnTo>
                  <a:lnTo>
                    <a:pt x="45974" y="1343787"/>
                  </a:lnTo>
                  <a:close/>
                </a:path>
              </a:pathLst>
            </a:custGeom>
            <a:solidFill>
              <a:srgbClr val="FFFFFF"/>
            </a:solidFill>
          </p:spPr>
        </p:sp>
      </p:grpSp>
      <p:grpSp>
        <p:nvGrpSpPr>
          <p:cNvPr id="28" name="Group 28"/>
          <p:cNvGrpSpPr/>
          <p:nvPr/>
        </p:nvGrpSpPr>
        <p:grpSpPr>
          <a:xfrm>
            <a:off x="8172194" y="2860481"/>
            <a:ext cx="907200" cy="909051"/>
            <a:chOff x="0" y="0"/>
            <a:chExt cx="1209600" cy="1212068"/>
          </a:xfrm>
        </p:grpSpPr>
        <p:grpSp>
          <p:nvGrpSpPr>
            <p:cNvPr id="29" name="Group 29"/>
            <p:cNvGrpSpPr/>
            <p:nvPr/>
          </p:nvGrpSpPr>
          <p:grpSpPr>
            <a:xfrm>
              <a:off x="0" y="0"/>
              <a:ext cx="1209600" cy="1212068"/>
              <a:chOff x="0" y="0"/>
              <a:chExt cx="1209600" cy="1212068"/>
            </a:xfrm>
          </p:grpSpPr>
          <p:sp>
            <p:nvSpPr>
              <p:cNvPr id="30" name="Freeform 30"/>
              <p:cNvSpPr/>
              <p:nvPr/>
            </p:nvSpPr>
            <p:spPr>
              <a:xfrm>
                <a:off x="0" y="0"/>
                <a:ext cx="1209548" cy="1212088"/>
              </a:xfrm>
              <a:custGeom>
                <a:avLst/>
                <a:gdLst/>
                <a:ahLst/>
                <a:cxnLst/>
                <a:rect l="l" t="t" r="r" b="b"/>
                <a:pathLst>
                  <a:path w="1209548" h="1212088">
                    <a:moveTo>
                      <a:pt x="0" y="606044"/>
                    </a:moveTo>
                    <a:cubicBezTo>
                      <a:pt x="0" y="271272"/>
                      <a:pt x="270764" y="0"/>
                      <a:pt x="604774" y="0"/>
                    </a:cubicBezTo>
                    <a:cubicBezTo>
                      <a:pt x="938784" y="0"/>
                      <a:pt x="1209548" y="271272"/>
                      <a:pt x="1209548" y="606044"/>
                    </a:cubicBezTo>
                    <a:cubicBezTo>
                      <a:pt x="1209548" y="940816"/>
                      <a:pt x="938784" y="1212088"/>
                      <a:pt x="604774" y="1212088"/>
                    </a:cubicBezTo>
                    <a:cubicBezTo>
                      <a:pt x="270764" y="1212088"/>
                      <a:pt x="0" y="940689"/>
                      <a:pt x="0" y="606044"/>
                    </a:cubicBezTo>
                    <a:close/>
                  </a:path>
                </a:pathLst>
              </a:custGeom>
              <a:solidFill>
                <a:srgbClr val="1A55D7"/>
              </a:solidFill>
            </p:spPr>
          </p:sp>
        </p:grpSp>
        <p:sp>
          <p:nvSpPr>
            <p:cNvPr id="31" name="TextBox 31"/>
            <p:cNvSpPr txBox="1"/>
            <p:nvPr/>
          </p:nvSpPr>
          <p:spPr>
            <a:xfrm>
              <a:off x="70630" y="92644"/>
              <a:ext cx="1068342" cy="806196"/>
            </a:xfrm>
            <a:prstGeom prst="rect">
              <a:avLst/>
            </a:prstGeom>
          </p:spPr>
          <p:txBody>
            <a:bodyPr lIns="0" tIns="0" rIns="0" bIns="0" rtlCol="0" anchor="t">
              <a:spAutoFit/>
            </a:bodyPr>
            <a:lstStyle/>
            <a:p>
              <a:pPr algn="ctr">
                <a:lnSpc>
                  <a:spcPts val="5184"/>
                </a:lnSpc>
              </a:pPr>
              <a:r>
                <a:rPr lang="en-US" sz="3600">
                  <a:solidFill>
                    <a:srgbClr val="FFFFFF">
                      <a:alpha val="75686"/>
                    </a:srgbClr>
                  </a:solidFill>
                  <a:latin typeface="思源黑体-粗体 Medium"/>
                </a:rPr>
                <a:t>1</a:t>
              </a:r>
            </a:p>
          </p:txBody>
        </p:sp>
      </p:grpSp>
      <p:grpSp>
        <p:nvGrpSpPr>
          <p:cNvPr id="32" name="Group 32"/>
          <p:cNvGrpSpPr/>
          <p:nvPr/>
        </p:nvGrpSpPr>
        <p:grpSpPr>
          <a:xfrm>
            <a:off x="8172194" y="4880300"/>
            <a:ext cx="909051" cy="909051"/>
            <a:chOff x="0" y="0"/>
            <a:chExt cx="1212068" cy="1212068"/>
          </a:xfrm>
        </p:grpSpPr>
        <p:grpSp>
          <p:nvGrpSpPr>
            <p:cNvPr id="33" name="Group 33"/>
            <p:cNvGrpSpPr/>
            <p:nvPr/>
          </p:nvGrpSpPr>
          <p:grpSpPr>
            <a:xfrm>
              <a:off x="0" y="0"/>
              <a:ext cx="1212068" cy="1212068"/>
              <a:chOff x="0" y="0"/>
              <a:chExt cx="1212068" cy="1212068"/>
            </a:xfrm>
          </p:grpSpPr>
          <p:sp>
            <p:nvSpPr>
              <p:cNvPr id="34" name="Freeform 34"/>
              <p:cNvSpPr/>
              <p:nvPr/>
            </p:nvSpPr>
            <p:spPr>
              <a:xfrm>
                <a:off x="0" y="0"/>
                <a:ext cx="1212088" cy="1212088"/>
              </a:xfrm>
              <a:custGeom>
                <a:avLst/>
                <a:gdLst/>
                <a:ahLst/>
                <a:cxnLst/>
                <a:rect l="l" t="t" r="r" b="b"/>
                <a:pathLst>
                  <a:path w="1212088" h="1212088">
                    <a:moveTo>
                      <a:pt x="0" y="606044"/>
                    </a:moveTo>
                    <a:cubicBezTo>
                      <a:pt x="0" y="271272"/>
                      <a:pt x="271272" y="0"/>
                      <a:pt x="606044" y="0"/>
                    </a:cubicBezTo>
                    <a:cubicBezTo>
                      <a:pt x="940816" y="0"/>
                      <a:pt x="1212088" y="271272"/>
                      <a:pt x="1212088" y="606044"/>
                    </a:cubicBezTo>
                    <a:cubicBezTo>
                      <a:pt x="1212088" y="940816"/>
                      <a:pt x="940689" y="1212088"/>
                      <a:pt x="606044" y="1212088"/>
                    </a:cubicBezTo>
                    <a:cubicBezTo>
                      <a:pt x="271399" y="1212088"/>
                      <a:pt x="0" y="940689"/>
                      <a:pt x="0" y="606044"/>
                    </a:cubicBezTo>
                    <a:close/>
                  </a:path>
                </a:pathLst>
              </a:custGeom>
              <a:solidFill>
                <a:srgbClr val="1A55D7"/>
              </a:solidFill>
            </p:spPr>
          </p:sp>
        </p:grpSp>
        <p:sp>
          <p:nvSpPr>
            <p:cNvPr id="35" name="TextBox 35"/>
            <p:cNvSpPr txBox="1"/>
            <p:nvPr/>
          </p:nvSpPr>
          <p:spPr>
            <a:xfrm>
              <a:off x="71863" y="164836"/>
              <a:ext cx="1068342" cy="806196"/>
            </a:xfrm>
            <a:prstGeom prst="rect">
              <a:avLst/>
            </a:prstGeom>
          </p:spPr>
          <p:txBody>
            <a:bodyPr lIns="0" tIns="0" rIns="0" bIns="0" rtlCol="0" anchor="t">
              <a:spAutoFit/>
            </a:bodyPr>
            <a:lstStyle/>
            <a:p>
              <a:pPr algn="ctr">
                <a:lnSpc>
                  <a:spcPts val="5184"/>
                </a:lnSpc>
              </a:pPr>
              <a:r>
                <a:rPr lang="en-US" sz="3600">
                  <a:solidFill>
                    <a:srgbClr val="FFFFFF">
                      <a:alpha val="75686"/>
                    </a:srgbClr>
                  </a:solidFill>
                  <a:latin typeface="思源黑体-粗体 Medium"/>
                </a:rPr>
                <a:t>2</a:t>
              </a:r>
            </a:p>
          </p:txBody>
        </p:sp>
      </p:grpSp>
      <p:grpSp>
        <p:nvGrpSpPr>
          <p:cNvPr id="36" name="Group 36"/>
          <p:cNvGrpSpPr/>
          <p:nvPr/>
        </p:nvGrpSpPr>
        <p:grpSpPr>
          <a:xfrm>
            <a:off x="8172194" y="6916465"/>
            <a:ext cx="909051" cy="909051"/>
            <a:chOff x="0" y="0"/>
            <a:chExt cx="1212068" cy="1212068"/>
          </a:xfrm>
        </p:grpSpPr>
        <p:grpSp>
          <p:nvGrpSpPr>
            <p:cNvPr id="37" name="Group 37"/>
            <p:cNvGrpSpPr/>
            <p:nvPr/>
          </p:nvGrpSpPr>
          <p:grpSpPr>
            <a:xfrm>
              <a:off x="0" y="0"/>
              <a:ext cx="1212068" cy="1212068"/>
              <a:chOff x="0" y="0"/>
              <a:chExt cx="1212068" cy="1212068"/>
            </a:xfrm>
          </p:grpSpPr>
          <p:sp>
            <p:nvSpPr>
              <p:cNvPr id="38" name="Freeform 38"/>
              <p:cNvSpPr/>
              <p:nvPr/>
            </p:nvSpPr>
            <p:spPr>
              <a:xfrm>
                <a:off x="0" y="0"/>
                <a:ext cx="1212088" cy="1212088"/>
              </a:xfrm>
              <a:custGeom>
                <a:avLst/>
                <a:gdLst/>
                <a:ahLst/>
                <a:cxnLst/>
                <a:rect l="l" t="t" r="r" b="b"/>
                <a:pathLst>
                  <a:path w="1212088" h="1212088">
                    <a:moveTo>
                      <a:pt x="0" y="606044"/>
                    </a:moveTo>
                    <a:cubicBezTo>
                      <a:pt x="0" y="271272"/>
                      <a:pt x="271272" y="0"/>
                      <a:pt x="606044" y="0"/>
                    </a:cubicBezTo>
                    <a:cubicBezTo>
                      <a:pt x="940816" y="0"/>
                      <a:pt x="1212088" y="271272"/>
                      <a:pt x="1212088" y="606044"/>
                    </a:cubicBezTo>
                    <a:cubicBezTo>
                      <a:pt x="1212088" y="940816"/>
                      <a:pt x="940689" y="1212088"/>
                      <a:pt x="606044" y="1212088"/>
                    </a:cubicBezTo>
                    <a:cubicBezTo>
                      <a:pt x="271399" y="1212088"/>
                      <a:pt x="0" y="940689"/>
                      <a:pt x="0" y="606044"/>
                    </a:cubicBezTo>
                    <a:close/>
                  </a:path>
                </a:pathLst>
              </a:custGeom>
              <a:solidFill>
                <a:srgbClr val="1A55D7"/>
              </a:solidFill>
            </p:spPr>
          </p:sp>
        </p:grpSp>
        <p:sp>
          <p:nvSpPr>
            <p:cNvPr id="39" name="TextBox 39"/>
            <p:cNvSpPr txBox="1"/>
            <p:nvPr/>
          </p:nvSpPr>
          <p:spPr>
            <a:xfrm>
              <a:off x="71864" y="164836"/>
              <a:ext cx="1068342" cy="806196"/>
            </a:xfrm>
            <a:prstGeom prst="rect">
              <a:avLst/>
            </a:prstGeom>
          </p:spPr>
          <p:txBody>
            <a:bodyPr lIns="0" tIns="0" rIns="0" bIns="0" rtlCol="0" anchor="t">
              <a:spAutoFit/>
            </a:bodyPr>
            <a:lstStyle/>
            <a:p>
              <a:pPr algn="ctr">
                <a:lnSpc>
                  <a:spcPts val="5184"/>
                </a:lnSpc>
              </a:pPr>
              <a:r>
                <a:rPr lang="en-US" sz="3600">
                  <a:solidFill>
                    <a:srgbClr val="FFFFFF">
                      <a:alpha val="75686"/>
                    </a:srgbClr>
                  </a:solidFill>
                  <a:latin typeface="思源黑体-粗体 Medium"/>
                </a:rPr>
                <a:t>3</a:t>
              </a:r>
            </a:p>
          </p:txBody>
        </p:sp>
      </p:grpSp>
      <p:grpSp>
        <p:nvGrpSpPr>
          <p:cNvPr id="40" name="Group 40"/>
          <p:cNvGrpSpPr/>
          <p:nvPr/>
        </p:nvGrpSpPr>
        <p:grpSpPr>
          <a:xfrm>
            <a:off x="992469" y="364366"/>
            <a:ext cx="7309176" cy="1009812"/>
            <a:chOff x="0" y="0"/>
            <a:chExt cx="9745568" cy="1346416"/>
          </a:xfrm>
        </p:grpSpPr>
        <p:sp>
          <p:nvSpPr>
            <p:cNvPr id="41" name="TextBox 41"/>
            <p:cNvSpPr txBox="1"/>
            <p:nvPr/>
          </p:nvSpPr>
          <p:spPr>
            <a:xfrm>
              <a:off x="2260546" y="53356"/>
              <a:ext cx="7485022"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经济立法现状</a:t>
              </a:r>
            </a:p>
          </p:txBody>
        </p:sp>
        <p:sp>
          <p:nvSpPr>
            <p:cNvPr id="42" name="TextBox 42"/>
            <p:cNvSpPr txBox="1"/>
            <p:nvPr/>
          </p:nvSpPr>
          <p:spPr>
            <a:xfrm>
              <a:off x="2260546" y="949668"/>
              <a:ext cx="7485022"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CURRENT SITUATION OF ECONOMIC LEGISLATION</a:t>
              </a:r>
            </a:p>
          </p:txBody>
        </p:sp>
        <p:sp>
          <p:nvSpPr>
            <p:cNvPr id="43" name="Freeform 43"/>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44" name="Freeform 44"/>
          <p:cNvSpPr/>
          <p:nvPr/>
        </p:nvSpPr>
        <p:spPr>
          <a:xfrm>
            <a:off x="4438713" y="5249751"/>
            <a:ext cx="761932" cy="707904"/>
          </a:xfrm>
          <a:custGeom>
            <a:avLst/>
            <a:gdLst/>
            <a:ahLst/>
            <a:cxnLst/>
            <a:rect l="l" t="t" r="r" b="b"/>
            <a:pathLst>
              <a:path w="761932" h="707904">
                <a:moveTo>
                  <a:pt x="0" y="0"/>
                </a:moveTo>
                <a:lnTo>
                  <a:pt x="761932" y="0"/>
                </a:lnTo>
                <a:lnTo>
                  <a:pt x="761932" y="707905"/>
                </a:lnTo>
                <a:lnTo>
                  <a:pt x="0" y="707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5" name="Freeform 45"/>
          <p:cNvSpPr/>
          <p:nvPr/>
        </p:nvSpPr>
        <p:spPr>
          <a:xfrm rot="4361923">
            <a:off x="5527271" y="4406140"/>
            <a:ext cx="1487563" cy="911470"/>
          </a:xfrm>
          <a:custGeom>
            <a:avLst/>
            <a:gdLst/>
            <a:ahLst/>
            <a:cxnLst/>
            <a:rect l="l" t="t" r="r" b="b"/>
            <a:pathLst>
              <a:path w="1487563" h="911470">
                <a:moveTo>
                  <a:pt x="0" y="0"/>
                </a:moveTo>
                <a:lnTo>
                  <a:pt x="1487563" y="0"/>
                </a:lnTo>
                <a:lnTo>
                  <a:pt x="1487563" y="911470"/>
                </a:lnTo>
                <a:lnTo>
                  <a:pt x="0" y="9114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6" name="TextBox 46"/>
          <p:cNvSpPr txBox="1"/>
          <p:nvPr/>
        </p:nvSpPr>
        <p:spPr>
          <a:xfrm>
            <a:off x="9190344" y="2671137"/>
            <a:ext cx="2584985" cy="623697"/>
          </a:xfrm>
          <a:prstGeom prst="rect">
            <a:avLst/>
          </a:prstGeom>
        </p:spPr>
        <p:txBody>
          <a:bodyPr lIns="0" tIns="0" rIns="0" bIns="0" rtlCol="0" anchor="t">
            <a:spAutoFit/>
          </a:bodyPr>
          <a:lstStyle/>
          <a:p>
            <a:pPr algn="l">
              <a:lnSpc>
                <a:spcPts val="5184"/>
              </a:lnSpc>
            </a:pPr>
            <a:r>
              <a:rPr lang="en-US" sz="3600">
                <a:solidFill>
                  <a:srgbClr val="203864"/>
                </a:solidFill>
                <a:ea typeface="思源黑体-粗体 Medium"/>
              </a:rPr>
              <a:t>立法现状</a:t>
            </a:r>
          </a:p>
        </p:txBody>
      </p:sp>
      <p:sp>
        <p:nvSpPr>
          <p:cNvPr id="47" name="TextBox 47"/>
          <p:cNvSpPr txBox="1"/>
          <p:nvPr/>
        </p:nvSpPr>
        <p:spPr>
          <a:xfrm>
            <a:off x="9190344" y="4700816"/>
            <a:ext cx="2584986" cy="623697"/>
          </a:xfrm>
          <a:prstGeom prst="rect">
            <a:avLst/>
          </a:prstGeom>
        </p:spPr>
        <p:txBody>
          <a:bodyPr lIns="0" tIns="0" rIns="0" bIns="0" rtlCol="0" anchor="t">
            <a:spAutoFit/>
          </a:bodyPr>
          <a:lstStyle/>
          <a:p>
            <a:pPr algn="l">
              <a:lnSpc>
                <a:spcPts val="5184"/>
              </a:lnSpc>
            </a:pPr>
            <a:r>
              <a:rPr lang="en-US" sz="3600">
                <a:solidFill>
                  <a:srgbClr val="203864"/>
                </a:solidFill>
                <a:ea typeface="思源黑体-粗体 Medium"/>
              </a:rPr>
              <a:t>理解与突破</a:t>
            </a:r>
          </a:p>
        </p:txBody>
      </p:sp>
      <p:sp>
        <p:nvSpPr>
          <p:cNvPr id="48" name="TextBox 48"/>
          <p:cNvSpPr txBox="1"/>
          <p:nvPr/>
        </p:nvSpPr>
        <p:spPr>
          <a:xfrm>
            <a:off x="9190344" y="6728872"/>
            <a:ext cx="2584986" cy="623697"/>
          </a:xfrm>
          <a:prstGeom prst="rect">
            <a:avLst/>
          </a:prstGeom>
        </p:spPr>
        <p:txBody>
          <a:bodyPr lIns="0" tIns="0" rIns="0" bIns="0" rtlCol="0" anchor="t">
            <a:spAutoFit/>
          </a:bodyPr>
          <a:lstStyle/>
          <a:p>
            <a:pPr algn="l">
              <a:lnSpc>
                <a:spcPts val="5184"/>
              </a:lnSpc>
            </a:pPr>
            <a:r>
              <a:rPr lang="en-US" sz="3600">
                <a:solidFill>
                  <a:srgbClr val="203864"/>
                </a:solidFill>
                <a:latin typeface="思源黑体-粗体 Medium"/>
              </a:rPr>
              <a:t>PDCA循环</a:t>
            </a:r>
          </a:p>
        </p:txBody>
      </p:sp>
      <p:sp>
        <p:nvSpPr>
          <p:cNvPr id="49" name="TextBox 49"/>
          <p:cNvSpPr txBox="1"/>
          <p:nvPr/>
        </p:nvSpPr>
        <p:spPr>
          <a:xfrm>
            <a:off x="9190344" y="3318597"/>
            <a:ext cx="6979340" cy="981456"/>
          </a:xfrm>
          <a:prstGeom prst="rect">
            <a:avLst/>
          </a:prstGeom>
        </p:spPr>
        <p:txBody>
          <a:bodyPr lIns="0" tIns="0" rIns="0" bIns="0" rtlCol="0" anchor="t">
            <a:spAutoFit/>
          </a:bodyPr>
          <a:lstStyle/>
          <a:p>
            <a:pPr algn="l">
              <a:lnSpc>
                <a:spcPts val="4031"/>
              </a:lnSpc>
            </a:pPr>
            <a:r>
              <a:rPr lang="en-US" sz="2799">
                <a:solidFill>
                  <a:srgbClr val="203864"/>
                </a:solidFill>
                <a:ea typeface="思源黑体-粗体 Medium"/>
              </a:rPr>
              <a:t>适用于长段落排版演示文稿是一种实用的工具，可以是演示，演讲，报告等。</a:t>
            </a:r>
          </a:p>
        </p:txBody>
      </p:sp>
      <p:sp>
        <p:nvSpPr>
          <p:cNvPr id="50" name="TextBox 50"/>
          <p:cNvSpPr txBox="1"/>
          <p:nvPr/>
        </p:nvSpPr>
        <p:spPr>
          <a:xfrm>
            <a:off x="9190344" y="5343563"/>
            <a:ext cx="6979340" cy="946404"/>
          </a:xfrm>
          <a:prstGeom prst="rect">
            <a:avLst/>
          </a:prstGeom>
        </p:spPr>
        <p:txBody>
          <a:bodyPr lIns="0" tIns="0" rIns="0" bIns="0" rtlCol="0" anchor="t">
            <a:spAutoFit/>
          </a:bodyPr>
          <a:lstStyle/>
          <a:p>
            <a:pPr algn="l">
              <a:lnSpc>
                <a:spcPts val="3887"/>
              </a:lnSpc>
            </a:pPr>
            <a:r>
              <a:rPr lang="en-US" sz="2700">
                <a:solidFill>
                  <a:srgbClr val="203864"/>
                </a:solidFill>
                <a:ea typeface="思源黑体-粗体 Medium"/>
              </a:rPr>
              <a:t>适用于长段落排版演示文稿是一种实用的工具，可以是演示，演讲，报告等。</a:t>
            </a:r>
          </a:p>
        </p:txBody>
      </p:sp>
      <p:sp>
        <p:nvSpPr>
          <p:cNvPr id="51" name="TextBox 51"/>
          <p:cNvSpPr txBox="1"/>
          <p:nvPr/>
        </p:nvSpPr>
        <p:spPr>
          <a:xfrm>
            <a:off x="9190344" y="7371620"/>
            <a:ext cx="6979340" cy="946404"/>
          </a:xfrm>
          <a:prstGeom prst="rect">
            <a:avLst/>
          </a:prstGeom>
        </p:spPr>
        <p:txBody>
          <a:bodyPr lIns="0" tIns="0" rIns="0" bIns="0" rtlCol="0" anchor="t">
            <a:spAutoFit/>
          </a:bodyPr>
          <a:lstStyle/>
          <a:p>
            <a:pPr algn="l">
              <a:lnSpc>
                <a:spcPts val="3887"/>
              </a:lnSpc>
            </a:pPr>
            <a:r>
              <a:rPr lang="en-US" sz="2700">
                <a:solidFill>
                  <a:srgbClr val="203864"/>
                </a:solidFill>
                <a:ea typeface="思源黑体-粗体 Medium"/>
              </a:rPr>
              <a:t>适用于长段落排版演示文稿是一种实用的工具，可以是演示，演讲，报告等。</a:t>
            </a:r>
          </a:p>
        </p:txBody>
      </p:sp>
      <p:sp>
        <p:nvSpPr>
          <p:cNvPr id="52" name="Freeform 52"/>
          <p:cNvSpPr/>
          <p:nvPr/>
        </p:nvSpPr>
        <p:spPr>
          <a:xfrm rot="-10586368">
            <a:off x="3996072" y="6973034"/>
            <a:ext cx="1487563" cy="911470"/>
          </a:xfrm>
          <a:custGeom>
            <a:avLst/>
            <a:gdLst/>
            <a:ahLst/>
            <a:cxnLst/>
            <a:rect l="l" t="t" r="r" b="b"/>
            <a:pathLst>
              <a:path w="1487563" h="911470">
                <a:moveTo>
                  <a:pt x="0" y="0"/>
                </a:moveTo>
                <a:lnTo>
                  <a:pt x="1487562" y="0"/>
                </a:lnTo>
                <a:lnTo>
                  <a:pt x="1487562" y="911471"/>
                </a:lnTo>
                <a:lnTo>
                  <a:pt x="0" y="911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3" name="Freeform 53"/>
          <p:cNvSpPr/>
          <p:nvPr/>
        </p:nvSpPr>
        <p:spPr>
          <a:xfrm rot="-2855811">
            <a:off x="2054360" y="4291425"/>
            <a:ext cx="1487563" cy="911470"/>
          </a:xfrm>
          <a:custGeom>
            <a:avLst/>
            <a:gdLst/>
            <a:ahLst/>
            <a:cxnLst/>
            <a:rect l="l" t="t" r="r" b="b"/>
            <a:pathLst>
              <a:path w="1487563" h="911470">
                <a:moveTo>
                  <a:pt x="0" y="0"/>
                </a:moveTo>
                <a:lnTo>
                  <a:pt x="1487563" y="0"/>
                </a:lnTo>
                <a:lnTo>
                  <a:pt x="1487563" y="911470"/>
                </a:lnTo>
                <a:lnTo>
                  <a:pt x="0" y="9114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28700" y="1661714"/>
            <a:ext cx="16300293" cy="8036940"/>
            <a:chOff x="0" y="0"/>
            <a:chExt cx="21733724" cy="10715920"/>
          </a:xfrm>
        </p:grpSpPr>
        <p:sp>
          <p:nvSpPr>
            <p:cNvPr id="5" name="Freeform 5"/>
            <p:cNvSpPr/>
            <p:nvPr/>
          </p:nvSpPr>
          <p:spPr>
            <a:xfrm>
              <a:off x="0" y="0"/>
              <a:ext cx="21733765" cy="10716006"/>
            </a:xfrm>
            <a:custGeom>
              <a:avLst/>
              <a:gdLst/>
              <a:ahLst/>
              <a:cxnLst/>
              <a:rect l="l" t="t" r="r" b="b"/>
              <a:pathLst>
                <a:path w="21733765" h="10716006">
                  <a:moveTo>
                    <a:pt x="0" y="321183"/>
                  </a:moveTo>
                  <a:cubicBezTo>
                    <a:pt x="0" y="143764"/>
                    <a:pt x="143764" y="0"/>
                    <a:pt x="321183" y="0"/>
                  </a:cubicBezTo>
                  <a:lnTo>
                    <a:pt x="21412581" y="0"/>
                  </a:lnTo>
                  <a:cubicBezTo>
                    <a:pt x="21590000" y="0"/>
                    <a:pt x="21733765" y="143764"/>
                    <a:pt x="21733765" y="321183"/>
                  </a:cubicBezTo>
                  <a:lnTo>
                    <a:pt x="21733765" y="10394823"/>
                  </a:lnTo>
                  <a:cubicBezTo>
                    <a:pt x="21733765" y="10572242"/>
                    <a:pt x="21590000" y="10716006"/>
                    <a:pt x="21412581" y="10716006"/>
                  </a:cubicBezTo>
                  <a:lnTo>
                    <a:pt x="321183" y="10716006"/>
                  </a:lnTo>
                  <a:cubicBezTo>
                    <a:pt x="143764" y="10715879"/>
                    <a:pt x="0" y="10572115"/>
                    <a:pt x="0" y="10394823"/>
                  </a:cubicBezTo>
                  <a:close/>
                </a:path>
              </a:pathLst>
            </a:custGeom>
            <a:solidFill>
              <a:srgbClr val="FFFFFF"/>
            </a:solidFill>
          </p:spPr>
        </p:sp>
      </p:grpSp>
      <p:sp>
        <p:nvSpPr>
          <p:cNvPr id="6" name="AutoShape 6"/>
          <p:cNvSpPr/>
          <p:nvPr/>
        </p:nvSpPr>
        <p:spPr>
          <a:xfrm>
            <a:off x="1767321" y="3713934"/>
            <a:ext cx="4874598" cy="0"/>
          </a:xfrm>
          <a:prstGeom prst="line">
            <a:avLst/>
          </a:prstGeom>
          <a:ln w="19050" cap="rnd">
            <a:solidFill>
              <a:srgbClr val="203864"/>
            </a:solidFill>
            <a:prstDash val="solid"/>
            <a:headEnd type="none" w="sm" len="sm"/>
            <a:tailEnd type="none" w="sm" len="sm"/>
          </a:ln>
        </p:spPr>
      </p:sp>
      <p:sp>
        <p:nvSpPr>
          <p:cNvPr id="7" name="TextBox 7"/>
          <p:cNvSpPr txBox="1"/>
          <p:nvPr/>
        </p:nvSpPr>
        <p:spPr>
          <a:xfrm>
            <a:off x="1767321" y="6706866"/>
            <a:ext cx="2855445" cy="2495931"/>
          </a:xfrm>
          <a:prstGeom prst="rect">
            <a:avLst/>
          </a:prstGeom>
        </p:spPr>
        <p:txBody>
          <a:bodyPr lIns="0" tIns="0" rIns="0" bIns="0" rtlCol="0" anchor="t">
            <a:spAutoFit/>
          </a:bodyPr>
          <a:lstStyle/>
          <a:p>
            <a:pPr algn="l">
              <a:lnSpc>
                <a:spcPts val="4031"/>
              </a:lnSpc>
            </a:pPr>
            <a:r>
              <a:rPr lang="en-US" sz="2799">
                <a:solidFill>
                  <a:srgbClr val="203864"/>
                </a:solidFill>
                <a:ea typeface="思源黑体-粗体"/>
              </a:rPr>
              <a:t>适用于长段落排版演示文稿是一种实用的工具，可以是演示，演讲，报告等。</a:t>
            </a:r>
          </a:p>
        </p:txBody>
      </p:sp>
      <p:grpSp>
        <p:nvGrpSpPr>
          <p:cNvPr id="8" name="Group 8"/>
          <p:cNvGrpSpPr/>
          <p:nvPr/>
        </p:nvGrpSpPr>
        <p:grpSpPr>
          <a:xfrm>
            <a:off x="8077584" y="4190768"/>
            <a:ext cx="2160000" cy="1890000"/>
            <a:chOff x="0" y="0"/>
            <a:chExt cx="2880000" cy="2520000"/>
          </a:xfrm>
        </p:grpSpPr>
        <p:sp>
          <p:nvSpPr>
            <p:cNvPr id="9" name="Freeform 9"/>
            <p:cNvSpPr/>
            <p:nvPr/>
          </p:nvSpPr>
          <p:spPr>
            <a:xfrm>
              <a:off x="0" y="0"/>
              <a:ext cx="2880106" cy="2519934"/>
            </a:xfrm>
            <a:custGeom>
              <a:avLst/>
              <a:gdLst/>
              <a:ahLst/>
              <a:cxnLst/>
              <a:rect l="l" t="t" r="r" b="b"/>
              <a:pathLst>
                <a:path w="2880106" h="2519934">
                  <a:moveTo>
                    <a:pt x="0" y="1259967"/>
                  </a:moveTo>
                  <a:lnTo>
                    <a:pt x="630047" y="0"/>
                  </a:lnTo>
                  <a:lnTo>
                    <a:pt x="2250059" y="0"/>
                  </a:lnTo>
                  <a:lnTo>
                    <a:pt x="2880106" y="1259967"/>
                  </a:lnTo>
                  <a:lnTo>
                    <a:pt x="2250059" y="2519934"/>
                  </a:lnTo>
                  <a:lnTo>
                    <a:pt x="630047" y="2519934"/>
                  </a:lnTo>
                  <a:close/>
                </a:path>
              </a:pathLst>
            </a:custGeom>
            <a:solidFill>
              <a:srgbClr val="1A55D7"/>
            </a:solidFill>
          </p:spPr>
        </p:sp>
      </p:grpSp>
      <p:grpSp>
        <p:nvGrpSpPr>
          <p:cNvPr id="10" name="Group 10"/>
          <p:cNvGrpSpPr/>
          <p:nvPr/>
        </p:nvGrpSpPr>
        <p:grpSpPr>
          <a:xfrm>
            <a:off x="6315852" y="3253500"/>
            <a:ext cx="2160000" cy="1890000"/>
            <a:chOff x="0" y="0"/>
            <a:chExt cx="2880000" cy="2520000"/>
          </a:xfrm>
        </p:grpSpPr>
        <p:sp>
          <p:nvSpPr>
            <p:cNvPr id="11" name="Freeform 11"/>
            <p:cNvSpPr/>
            <p:nvPr/>
          </p:nvSpPr>
          <p:spPr>
            <a:xfrm>
              <a:off x="0" y="0"/>
              <a:ext cx="2880106" cy="2519934"/>
            </a:xfrm>
            <a:custGeom>
              <a:avLst/>
              <a:gdLst/>
              <a:ahLst/>
              <a:cxnLst/>
              <a:rect l="l" t="t" r="r" b="b"/>
              <a:pathLst>
                <a:path w="2880106" h="2519934">
                  <a:moveTo>
                    <a:pt x="0" y="1259967"/>
                  </a:moveTo>
                  <a:lnTo>
                    <a:pt x="630047" y="2519934"/>
                  </a:lnTo>
                  <a:lnTo>
                    <a:pt x="2250059" y="2519934"/>
                  </a:lnTo>
                  <a:lnTo>
                    <a:pt x="2880106" y="1259967"/>
                  </a:lnTo>
                  <a:lnTo>
                    <a:pt x="2250059" y="0"/>
                  </a:lnTo>
                  <a:lnTo>
                    <a:pt x="630047" y="0"/>
                  </a:lnTo>
                  <a:close/>
                </a:path>
              </a:pathLst>
            </a:custGeom>
            <a:solidFill>
              <a:srgbClr val="1A55D7"/>
            </a:solidFill>
          </p:spPr>
        </p:sp>
      </p:grpSp>
      <p:grpSp>
        <p:nvGrpSpPr>
          <p:cNvPr id="12" name="Group 12"/>
          <p:cNvGrpSpPr/>
          <p:nvPr/>
        </p:nvGrpSpPr>
        <p:grpSpPr>
          <a:xfrm>
            <a:off x="4569621" y="4216791"/>
            <a:ext cx="2160000" cy="1890000"/>
            <a:chOff x="0" y="0"/>
            <a:chExt cx="2880000" cy="2520000"/>
          </a:xfrm>
        </p:grpSpPr>
        <p:sp>
          <p:nvSpPr>
            <p:cNvPr id="13" name="Freeform 13"/>
            <p:cNvSpPr/>
            <p:nvPr/>
          </p:nvSpPr>
          <p:spPr>
            <a:xfrm>
              <a:off x="0" y="0"/>
              <a:ext cx="2880106" cy="2519934"/>
            </a:xfrm>
            <a:custGeom>
              <a:avLst/>
              <a:gdLst/>
              <a:ahLst/>
              <a:cxnLst/>
              <a:rect l="l" t="t" r="r" b="b"/>
              <a:pathLst>
                <a:path w="2880106" h="2519934">
                  <a:moveTo>
                    <a:pt x="0" y="1259967"/>
                  </a:moveTo>
                  <a:lnTo>
                    <a:pt x="630047" y="0"/>
                  </a:lnTo>
                  <a:lnTo>
                    <a:pt x="2250059" y="0"/>
                  </a:lnTo>
                  <a:lnTo>
                    <a:pt x="2880106" y="1259967"/>
                  </a:lnTo>
                  <a:lnTo>
                    <a:pt x="2250059" y="2519934"/>
                  </a:lnTo>
                  <a:lnTo>
                    <a:pt x="630047" y="2519934"/>
                  </a:lnTo>
                  <a:close/>
                </a:path>
              </a:pathLst>
            </a:custGeom>
            <a:solidFill>
              <a:srgbClr val="1A55D7"/>
            </a:solidFill>
          </p:spPr>
        </p:sp>
      </p:grpSp>
      <p:grpSp>
        <p:nvGrpSpPr>
          <p:cNvPr id="14" name="Group 14"/>
          <p:cNvGrpSpPr/>
          <p:nvPr/>
        </p:nvGrpSpPr>
        <p:grpSpPr>
          <a:xfrm>
            <a:off x="9842343" y="3253500"/>
            <a:ext cx="2160000" cy="1890000"/>
            <a:chOff x="0" y="0"/>
            <a:chExt cx="2880000" cy="2520000"/>
          </a:xfrm>
        </p:grpSpPr>
        <p:sp>
          <p:nvSpPr>
            <p:cNvPr id="15" name="Freeform 15"/>
            <p:cNvSpPr/>
            <p:nvPr/>
          </p:nvSpPr>
          <p:spPr>
            <a:xfrm>
              <a:off x="0" y="0"/>
              <a:ext cx="2880106" cy="2519934"/>
            </a:xfrm>
            <a:custGeom>
              <a:avLst/>
              <a:gdLst/>
              <a:ahLst/>
              <a:cxnLst/>
              <a:rect l="l" t="t" r="r" b="b"/>
              <a:pathLst>
                <a:path w="2880106" h="2519934">
                  <a:moveTo>
                    <a:pt x="0" y="1259967"/>
                  </a:moveTo>
                  <a:lnTo>
                    <a:pt x="630047" y="2519934"/>
                  </a:lnTo>
                  <a:lnTo>
                    <a:pt x="2250059" y="2519934"/>
                  </a:lnTo>
                  <a:lnTo>
                    <a:pt x="2880106" y="1259967"/>
                  </a:lnTo>
                  <a:lnTo>
                    <a:pt x="2250059" y="0"/>
                  </a:lnTo>
                  <a:lnTo>
                    <a:pt x="630047" y="0"/>
                  </a:lnTo>
                  <a:close/>
                </a:path>
              </a:pathLst>
            </a:custGeom>
            <a:solidFill>
              <a:srgbClr val="1A55D7"/>
            </a:solidFill>
          </p:spPr>
        </p:sp>
      </p:grpSp>
      <p:grpSp>
        <p:nvGrpSpPr>
          <p:cNvPr id="16" name="Group 16"/>
          <p:cNvGrpSpPr/>
          <p:nvPr/>
        </p:nvGrpSpPr>
        <p:grpSpPr>
          <a:xfrm>
            <a:off x="11587264" y="4216791"/>
            <a:ext cx="2160000" cy="1890000"/>
            <a:chOff x="0" y="0"/>
            <a:chExt cx="2880000" cy="2520000"/>
          </a:xfrm>
        </p:grpSpPr>
        <p:sp>
          <p:nvSpPr>
            <p:cNvPr id="17" name="Freeform 17"/>
            <p:cNvSpPr/>
            <p:nvPr/>
          </p:nvSpPr>
          <p:spPr>
            <a:xfrm>
              <a:off x="0" y="0"/>
              <a:ext cx="2880106" cy="2519934"/>
            </a:xfrm>
            <a:custGeom>
              <a:avLst/>
              <a:gdLst/>
              <a:ahLst/>
              <a:cxnLst/>
              <a:rect l="l" t="t" r="r" b="b"/>
              <a:pathLst>
                <a:path w="2880106" h="2519934">
                  <a:moveTo>
                    <a:pt x="0" y="1259967"/>
                  </a:moveTo>
                  <a:lnTo>
                    <a:pt x="630047" y="0"/>
                  </a:lnTo>
                  <a:lnTo>
                    <a:pt x="2250059" y="0"/>
                  </a:lnTo>
                  <a:lnTo>
                    <a:pt x="2880106" y="1259967"/>
                  </a:lnTo>
                  <a:lnTo>
                    <a:pt x="2250059" y="2519934"/>
                  </a:lnTo>
                  <a:lnTo>
                    <a:pt x="630047" y="2519934"/>
                  </a:lnTo>
                  <a:close/>
                </a:path>
              </a:pathLst>
            </a:custGeom>
            <a:solidFill>
              <a:srgbClr val="1A55D7"/>
            </a:solidFill>
          </p:spPr>
        </p:sp>
      </p:grpSp>
      <p:sp>
        <p:nvSpPr>
          <p:cNvPr id="18" name="TextBox 18"/>
          <p:cNvSpPr txBox="1"/>
          <p:nvPr/>
        </p:nvSpPr>
        <p:spPr>
          <a:xfrm>
            <a:off x="4767352" y="4785819"/>
            <a:ext cx="1764538"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突破性</a:t>
            </a:r>
          </a:p>
        </p:txBody>
      </p:sp>
      <p:sp>
        <p:nvSpPr>
          <p:cNvPr id="19" name="TextBox 19"/>
          <p:cNvSpPr txBox="1"/>
          <p:nvPr/>
        </p:nvSpPr>
        <p:spPr>
          <a:xfrm>
            <a:off x="6710052" y="3809184"/>
            <a:ext cx="1371600"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清晰化</a:t>
            </a:r>
          </a:p>
        </p:txBody>
      </p:sp>
      <p:sp>
        <p:nvSpPr>
          <p:cNvPr id="20" name="TextBox 20"/>
          <p:cNvSpPr txBox="1"/>
          <p:nvPr/>
        </p:nvSpPr>
        <p:spPr>
          <a:xfrm>
            <a:off x="8192800" y="4785819"/>
            <a:ext cx="1902400"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显著性</a:t>
            </a:r>
          </a:p>
        </p:txBody>
      </p:sp>
      <p:sp>
        <p:nvSpPr>
          <p:cNvPr id="21" name="TextBox 21"/>
          <p:cNvSpPr txBox="1"/>
          <p:nvPr/>
        </p:nvSpPr>
        <p:spPr>
          <a:xfrm>
            <a:off x="11848474" y="4785819"/>
            <a:ext cx="1690447"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创设性</a:t>
            </a:r>
          </a:p>
        </p:txBody>
      </p:sp>
      <p:sp>
        <p:nvSpPr>
          <p:cNvPr id="22" name="TextBox 22"/>
          <p:cNvSpPr txBox="1"/>
          <p:nvPr/>
        </p:nvSpPr>
        <p:spPr>
          <a:xfrm>
            <a:off x="9842344" y="3840819"/>
            <a:ext cx="2159999"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改进情况</a:t>
            </a:r>
          </a:p>
        </p:txBody>
      </p:sp>
      <p:sp>
        <p:nvSpPr>
          <p:cNvPr id="23" name="TextBox 23"/>
          <p:cNvSpPr txBox="1"/>
          <p:nvPr/>
        </p:nvSpPr>
        <p:spPr>
          <a:xfrm>
            <a:off x="1767321" y="2073255"/>
            <a:ext cx="4764570" cy="1486281"/>
          </a:xfrm>
          <a:prstGeom prst="rect">
            <a:avLst/>
          </a:prstGeom>
        </p:spPr>
        <p:txBody>
          <a:bodyPr lIns="0" tIns="0" rIns="0" bIns="0" rtlCol="0" anchor="t">
            <a:spAutoFit/>
          </a:bodyPr>
          <a:lstStyle/>
          <a:p>
            <a:pPr algn="l">
              <a:lnSpc>
                <a:spcPts val="4031"/>
              </a:lnSpc>
            </a:pPr>
            <a:r>
              <a:rPr lang="en-US" sz="2799">
                <a:solidFill>
                  <a:srgbClr val="203864"/>
                </a:solidFill>
                <a:ea typeface="思源黑体-粗体"/>
              </a:rPr>
              <a:t>适用于长段落排版演示文稿是一种实用的工具，可以是演示，演讲，报告等。</a:t>
            </a:r>
          </a:p>
        </p:txBody>
      </p:sp>
      <p:sp>
        <p:nvSpPr>
          <p:cNvPr id="24" name="TextBox 24"/>
          <p:cNvSpPr txBox="1"/>
          <p:nvPr/>
        </p:nvSpPr>
        <p:spPr>
          <a:xfrm>
            <a:off x="6944915" y="6706866"/>
            <a:ext cx="4425339" cy="1486281"/>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a:rPr>
              <a:t>适用于长段落排版演示文稿是一种实用的工具，可以是演示，演讲，报告等。</a:t>
            </a:r>
          </a:p>
        </p:txBody>
      </p:sp>
      <p:sp>
        <p:nvSpPr>
          <p:cNvPr id="25" name="TextBox 25"/>
          <p:cNvSpPr txBox="1"/>
          <p:nvPr/>
        </p:nvSpPr>
        <p:spPr>
          <a:xfrm>
            <a:off x="13725938" y="6706866"/>
            <a:ext cx="2855445" cy="2495931"/>
          </a:xfrm>
          <a:prstGeom prst="rect">
            <a:avLst/>
          </a:prstGeom>
        </p:spPr>
        <p:txBody>
          <a:bodyPr lIns="0" tIns="0" rIns="0" bIns="0" rtlCol="0" anchor="t">
            <a:spAutoFit/>
          </a:bodyPr>
          <a:lstStyle/>
          <a:p>
            <a:pPr algn="r">
              <a:lnSpc>
                <a:spcPts val="4031"/>
              </a:lnSpc>
            </a:pPr>
            <a:r>
              <a:rPr lang="en-US" sz="2799">
                <a:solidFill>
                  <a:srgbClr val="203864"/>
                </a:solidFill>
                <a:ea typeface="思源黑体-粗体"/>
              </a:rPr>
              <a:t>适用于长段落排版演示文稿是一种实用的工具，可以是演示，演讲，报告等。</a:t>
            </a:r>
          </a:p>
        </p:txBody>
      </p:sp>
      <p:sp>
        <p:nvSpPr>
          <p:cNvPr id="26" name="TextBox 26"/>
          <p:cNvSpPr txBox="1"/>
          <p:nvPr/>
        </p:nvSpPr>
        <p:spPr>
          <a:xfrm>
            <a:off x="11651484" y="2073255"/>
            <a:ext cx="4929898" cy="1486281"/>
          </a:xfrm>
          <a:prstGeom prst="rect">
            <a:avLst/>
          </a:prstGeom>
        </p:spPr>
        <p:txBody>
          <a:bodyPr lIns="0" tIns="0" rIns="0" bIns="0" rtlCol="0" anchor="t">
            <a:spAutoFit/>
          </a:bodyPr>
          <a:lstStyle/>
          <a:p>
            <a:pPr algn="r">
              <a:lnSpc>
                <a:spcPts val="4031"/>
              </a:lnSpc>
            </a:pPr>
            <a:r>
              <a:rPr lang="en-US" sz="2799">
                <a:solidFill>
                  <a:srgbClr val="203864"/>
                </a:solidFill>
                <a:ea typeface="思源黑体-粗体"/>
              </a:rPr>
              <a:t>适用于长段落排版演示文稿是一种实用的工具，可以是演示，演讲，报告等。</a:t>
            </a:r>
          </a:p>
        </p:txBody>
      </p:sp>
      <p:sp>
        <p:nvSpPr>
          <p:cNvPr id="27" name="AutoShape 27"/>
          <p:cNvSpPr/>
          <p:nvPr/>
        </p:nvSpPr>
        <p:spPr>
          <a:xfrm>
            <a:off x="11743018" y="3705484"/>
            <a:ext cx="4775426" cy="0"/>
          </a:xfrm>
          <a:prstGeom prst="line">
            <a:avLst/>
          </a:prstGeom>
          <a:ln w="19050" cap="rnd">
            <a:solidFill>
              <a:srgbClr val="203864"/>
            </a:solidFill>
            <a:prstDash val="solid"/>
            <a:headEnd type="none" w="sm" len="sm"/>
            <a:tailEnd type="none" w="sm" len="sm"/>
          </a:ln>
        </p:spPr>
      </p:sp>
      <p:sp>
        <p:nvSpPr>
          <p:cNvPr id="28" name="AutoShape 28"/>
          <p:cNvSpPr/>
          <p:nvPr/>
        </p:nvSpPr>
        <p:spPr>
          <a:xfrm>
            <a:off x="4647057" y="6911052"/>
            <a:ext cx="892803" cy="0"/>
          </a:xfrm>
          <a:prstGeom prst="line">
            <a:avLst/>
          </a:prstGeom>
          <a:ln w="19050" cap="rnd">
            <a:solidFill>
              <a:srgbClr val="203864"/>
            </a:solidFill>
            <a:prstDash val="solid"/>
            <a:headEnd type="none" w="sm" len="sm"/>
            <a:tailEnd type="none" w="sm" len="sm"/>
          </a:ln>
        </p:spPr>
      </p:sp>
      <p:sp>
        <p:nvSpPr>
          <p:cNvPr id="29" name="AutoShape 29"/>
          <p:cNvSpPr/>
          <p:nvPr/>
        </p:nvSpPr>
        <p:spPr>
          <a:xfrm>
            <a:off x="12693698" y="6815080"/>
            <a:ext cx="948713" cy="0"/>
          </a:xfrm>
          <a:prstGeom prst="line">
            <a:avLst/>
          </a:prstGeom>
          <a:ln w="19050" cap="rnd">
            <a:solidFill>
              <a:srgbClr val="203864"/>
            </a:solidFill>
            <a:prstDash val="solid"/>
            <a:headEnd type="none" w="sm" len="sm"/>
            <a:tailEnd type="none" w="sm" len="sm"/>
          </a:ln>
        </p:spPr>
      </p:sp>
      <p:sp>
        <p:nvSpPr>
          <p:cNvPr id="30" name="AutoShape 30"/>
          <p:cNvSpPr/>
          <p:nvPr/>
        </p:nvSpPr>
        <p:spPr>
          <a:xfrm rot="5400000">
            <a:off x="5151988" y="6523180"/>
            <a:ext cx="775743" cy="0"/>
          </a:xfrm>
          <a:prstGeom prst="line">
            <a:avLst/>
          </a:prstGeom>
          <a:ln w="19050" cap="rnd">
            <a:solidFill>
              <a:srgbClr val="203864"/>
            </a:solidFill>
            <a:prstDash val="solid"/>
            <a:headEnd type="none" w="sm" len="sm"/>
            <a:tailEnd type="none" w="sm" len="sm"/>
          </a:ln>
        </p:spPr>
      </p:sp>
      <p:sp>
        <p:nvSpPr>
          <p:cNvPr id="31" name="AutoShape 31"/>
          <p:cNvSpPr/>
          <p:nvPr/>
        </p:nvSpPr>
        <p:spPr>
          <a:xfrm>
            <a:off x="12297247" y="6475595"/>
            <a:ext cx="756946" cy="19050"/>
          </a:xfrm>
          <a:prstGeom prst="line">
            <a:avLst/>
          </a:prstGeom>
          <a:ln w="19050" cap="rnd">
            <a:solidFill>
              <a:srgbClr val="203864"/>
            </a:solidFill>
            <a:prstDash val="solid"/>
            <a:headEnd type="none" w="sm" len="sm"/>
            <a:tailEnd type="none" w="sm" len="sm"/>
          </a:ln>
        </p:spPr>
      </p:sp>
      <p:sp>
        <p:nvSpPr>
          <p:cNvPr id="32" name="AutoShape 32"/>
          <p:cNvSpPr/>
          <p:nvPr/>
        </p:nvSpPr>
        <p:spPr>
          <a:xfrm>
            <a:off x="8766194" y="6462583"/>
            <a:ext cx="782781" cy="19050"/>
          </a:xfrm>
          <a:prstGeom prst="line">
            <a:avLst/>
          </a:prstGeom>
          <a:ln w="19050" cap="rnd">
            <a:solidFill>
              <a:srgbClr val="203864"/>
            </a:solidFill>
            <a:prstDash val="solid"/>
            <a:headEnd type="none" w="sm" len="sm"/>
            <a:tailEnd type="none" w="sm" len="sm"/>
          </a:ln>
        </p:spPr>
      </p:sp>
      <p:grpSp>
        <p:nvGrpSpPr>
          <p:cNvPr id="33" name="Group 33"/>
          <p:cNvGrpSpPr/>
          <p:nvPr/>
        </p:nvGrpSpPr>
        <p:grpSpPr>
          <a:xfrm>
            <a:off x="992469" y="364366"/>
            <a:ext cx="7309176" cy="1009812"/>
            <a:chOff x="0" y="0"/>
            <a:chExt cx="9745568" cy="1346416"/>
          </a:xfrm>
        </p:grpSpPr>
        <p:sp>
          <p:nvSpPr>
            <p:cNvPr id="34" name="TextBox 34"/>
            <p:cNvSpPr txBox="1"/>
            <p:nvPr/>
          </p:nvSpPr>
          <p:spPr>
            <a:xfrm>
              <a:off x="2260546" y="53356"/>
              <a:ext cx="7485022"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经济立法现状</a:t>
              </a:r>
            </a:p>
          </p:txBody>
        </p:sp>
        <p:sp>
          <p:nvSpPr>
            <p:cNvPr id="35" name="TextBox 35"/>
            <p:cNvSpPr txBox="1"/>
            <p:nvPr/>
          </p:nvSpPr>
          <p:spPr>
            <a:xfrm>
              <a:off x="2260546" y="949668"/>
              <a:ext cx="7485022"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CURRENT SITUATION OF ECONOMIC LEGISLATION</a:t>
              </a:r>
            </a:p>
          </p:txBody>
        </p:sp>
        <p:sp>
          <p:nvSpPr>
            <p:cNvPr id="36" name="Freeform 36"/>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33"/>
            <a:ext cx="18301584" cy="10287000"/>
            <a:chOff x="0" y="0"/>
            <a:chExt cx="24402112" cy="13716000"/>
          </a:xfrm>
        </p:grpSpPr>
        <p:sp>
          <p:nvSpPr>
            <p:cNvPr id="3" name="Freeform 3"/>
            <p:cNvSpPr/>
            <p:nvPr/>
          </p:nvSpPr>
          <p:spPr>
            <a:xfrm>
              <a:off x="0" y="0"/>
              <a:ext cx="24402162" cy="13716000"/>
            </a:xfrm>
            <a:custGeom>
              <a:avLst/>
              <a:gdLst/>
              <a:ahLst/>
              <a:cxnLst/>
              <a:rect l="l" t="t" r="r" b="b"/>
              <a:pathLst>
                <a:path w="24402162" h="13716000">
                  <a:moveTo>
                    <a:pt x="0" y="0"/>
                  </a:moveTo>
                  <a:lnTo>
                    <a:pt x="24402162" y="0"/>
                  </a:lnTo>
                  <a:lnTo>
                    <a:pt x="24402162" y="13716000"/>
                  </a:lnTo>
                  <a:lnTo>
                    <a:pt x="0" y="13716000"/>
                  </a:lnTo>
                  <a:close/>
                </a:path>
              </a:pathLst>
            </a:custGeom>
            <a:solidFill>
              <a:srgbClr val="1A55D7"/>
            </a:solidFill>
          </p:spPr>
        </p:sp>
      </p:grpSp>
      <p:grpSp>
        <p:nvGrpSpPr>
          <p:cNvPr id="4" name="Group 4"/>
          <p:cNvGrpSpPr/>
          <p:nvPr/>
        </p:nvGrpSpPr>
        <p:grpSpPr>
          <a:xfrm>
            <a:off x="1037610" y="1727343"/>
            <a:ext cx="16212782" cy="8021174"/>
            <a:chOff x="0" y="0"/>
            <a:chExt cx="21617042" cy="10694898"/>
          </a:xfrm>
        </p:grpSpPr>
        <p:sp>
          <p:nvSpPr>
            <p:cNvPr id="5" name="Freeform 5"/>
            <p:cNvSpPr/>
            <p:nvPr/>
          </p:nvSpPr>
          <p:spPr>
            <a:xfrm>
              <a:off x="0" y="0"/>
              <a:ext cx="21617051" cy="10694924"/>
            </a:xfrm>
            <a:custGeom>
              <a:avLst/>
              <a:gdLst/>
              <a:ahLst/>
              <a:cxnLst/>
              <a:rect l="l" t="t" r="r" b="b"/>
              <a:pathLst>
                <a:path w="21617051" h="10694924">
                  <a:moveTo>
                    <a:pt x="0" y="320548"/>
                  </a:moveTo>
                  <a:cubicBezTo>
                    <a:pt x="0" y="143510"/>
                    <a:pt x="143510" y="0"/>
                    <a:pt x="320548" y="0"/>
                  </a:cubicBezTo>
                  <a:lnTo>
                    <a:pt x="21296503" y="0"/>
                  </a:lnTo>
                  <a:cubicBezTo>
                    <a:pt x="21473542" y="0"/>
                    <a:pt x="21617051" y="143510"/>
                    <a:pt x="21617051" y="320548"/>
                  </a:cubicBezTo>
                  <a:lnTo>
                    <a:pt x="21617051" y="10374376"/>
                  </a:lnTo>
                  <a:cubicBezTo>
                    <a:pt x="21617051" y="10551414"/>
                    <a:pt x="21473542" y="10694924"/>
                    <a:pt x="21296503" y="10694924"/>
                  </a:cubicBezTo>
                  <a:lnTo>
                    <a:pt x="320548" y="10694924"/>
                  </a:lnTo>
                  <a:cubicBezTo>
                    <a:pt x="143510" y="10694924"/>
                    <a:pt x="0" y="10551414"/>
                    <a:pt x="0" y="10374376"/>
                  </a:cubicBezTo>
                  <a:close/>
                </a:path>
              </a:pathLst>
            </a:custGeom>
            <a:solidFill>
              <a:srgbClr val="FFFFFF"/>
            </a:solidFill>
          </p:spPr>
        </p:sp>
      </p:grpSp>
      <p:grpSp>
        <p:nvGrpSpPr>
          <p:cNvPr id="6" name="Group 6"/>
          <p:cNvGrpSpPr/>
          <p:nvPr/>
        </p:nvGrpSpPr>
        <p:grpSpPr>
          <a:xfrm>
            <a:off x="2049001" y="4940942"/>
            <a:ext cx="3918687" cy="3849574"/>
            <a:chOff x="0" y="0"/>
            <a:chExt cx="5224916" cy="5132766"/>
          </a:xfrm>
        </p:grpSpPr>
        <p:sp>
          <p:nvSpPr>
            <p:cNvPr id="7" name="Freeform 7"/>
            <p:cNvSpPr/>
            <p:nvPr/>
          </p:nvSpPr>
          <p:spPr>
            <a:xfrm>
              <a:off x="0" y="0"/>
              <a:ext cx="5224907" cy="5132705"/>
            </a:xfrm>
            <a:custGeom>
              <a:avLst/>
              <a:gdLst/>
              <a:ahLst/>
              <a:cxnLst/>
              <a:rect l="l" t="t" r="r" b="b"/>
              <a:pathLst>
                <a:path w="5224907" h="5132705">
                  <a:moveTo>
                    <a:pt x="872617" y="0"/>
                  </a:moveTo>
                  <a:lnTo>
                    <a:pt x="5199507" y="0"/>
                  </a:lnTo>
                  <a:cubicBezTo>
                    <a:pt x="5213477" y="0"/>
                    <a:pt x="5224907" y="11430"/>
                    <a:pt x="5224907" y="25400"/>
                  </a:cubicBezTo>
                  <a:lnTo>
                    <a:pt x="5224907" y="4260342"/>
                  </a:lnTo>
                  <a:lnTo>
                    <a:pt x="5199507" y="4260342"/>
                  </a:lnTo>
                  <a:lnTo>
                    <a:pt x="5224907" y="4260342"/>
                  </a:lnTo>
                  <a:cubicBezTo>
                    <a:pt x="5224907" y="4742180"/>
                    <a:pt x="4834255" y="5132705"/>
                    <a:pt x="4352290" y="5132705"/>
                  </a:cubicBezTo>
                  <a:lnTo>
                    <a:pt x="4352290" y="5107305"/>
                  </a:lnTo>
                  <a:lnTo>
                    <a:pt x="4352290" y="5132705"/>
                  </a:lnTo>
                  <a:lnTo>
                    <a:pt x="25400" y="5132705"/>
                  </a:lnTo>
                  <a:cubicBezTo>
                    <a:pt x="11430" y="5132705"/>
                    <a:pt x="0" y="5121275"/>
                    <a:pt x="0" y="5107305"/>
                  </a:cubicBezTo>
                  <a:lnTo>
                    <a:pt x="0" y="872363"/>
                  </a:lnTo>
                  <a:lnTo>
                    <a:pt x="25400" y="872363"/>
                  </a:lnTo>
                  <a:lnTo>
                    <a:pt x="0" y="872363"/>
                  </a:lnTo>
                  <a:cubicBezTo>
                    <a:pt x="0" y="390525"/>
                    <a:pt x="390652" y="0"/>
                    <a:pt x="872617" y="0"/>
                  </a:cubicBezTo>
                  <a:cubicBezTo>
                    <a:pt x="877443" y="0"/>
                    <a:pt x="882269" y="1397"/>
                    <a:pt x="886333" y="4064"/>
                  </a:cubicBezTo>
                  <a:lnTo>
                    <a:pt x="872617" y="25400"/>
                  </a:lnTo>
                  <a:lnTo>
                    <a:pt x="872617" y="0"/>
                  </a:lnTo>
                  <a:moveTo>
                    <a:pt x="872617" y="50800"/>
                  </a:moveTo>
                  <a:cubicBezTo>
                    <a:pt x="867791" y="50800"/>
                    <a:pt x="862965" y="49403"/>
                    <a:pt x="858901" y="46736"/>
                  </a:cubicBezTo>
                  <a:lnTo>
                    <a:pt x="872617" y="25400"/>
                  </a:lnTo>
                  <a:lnTo>
                    <a:pt x="872617" y="50800"/>
                  </a:lnTo>
                  <a:cubicBezTo>
                    <a:pt x="418719" y="50800"/>
                    <a:pt x="50800" y="418592"/>
                    <a:pt x="50800" y="872363"/>
                  </a:cubicBezTo>
                  <a:lnTo>
                    <a:pt x="50800" y="5107305"/>
                  </a:lnTo>
                  <a:lnTo>
                    <a:pt x="25400" y="5107305"/>
                  </a:lnTo>
                  <a:lnTo>
                    <a:pt x="25400" y="5081905"/>
                  </a:lnTo>
                  <a:lnTo>
                    <a:pt x="4352417" y="5081905"/>
                  </a:lnTo>
                  <a:cubicBezTo>
                    <a:pt x="4806315" y="5081905"/>
                    <a:pt x="5174234" y="4714113"/>
                    <a:pt x="5174234" y="4260342"/>
                  </a:cubicBezTo>
                  <a:lnTo>
                    <a:pt x="5174234" y="25400"/>
                  </a:lnTo>
                  <a:lnTo>
                    <a:pt x="5199634" y="25400"/>
                  </a:lnTo>
                  <a:lnTo>
                    <a:pt x="5199634" y="50800"/>
                  </a:lnTo>
                  <a:lnTo>
                    <a:pt x="872617" y="50800"/>
                  </a:lnTo>
                  <a:close/>
                </a:path>
              </a:pathLst>
            </a:custGeom>
            <a:solidFill>
              <a:srgbClr val="1A55D7"/>
            </a:solidFill>
          </p:spPr>
        </p:sp>
      </p:grpSp>
      <p:grpSp>
        <p:nvGrpSpPr>
          <p:cNvPr id="8" name="Group 8"/>
          <p:cNvGrpSpPr/>
          <p:nvPr/>
        </p:nvGrpSpPr>
        <p:grpSpPr>
          <a:xfrm>
            <a:off x="7198241" y="4940942"/>
            <a:ext cx="3918687" cy="3849574"/>
            <a:chOff x="0" y="0"/>
            <a:chExt cx="5224916" cy="5132766"/>
          </a:xfrm>
        </p:grpSpPr>
        <p:sp>
          <p:nvSpPr>
            <p:cNvPr id="9" name="Freeform 9"/>
            <p:cNvSpPr/>
            <p:nvPr/>
          </p:nvSpPr>
          <p:spPr>
            <a:xfrm>
              <a:off x="0" y="0"/>
              <a:ext cx="5224907" cy="5132705"/>
            </a:xfrm>
            <a:custGeom>
              <a:avLst/>
              <a:gdLst/>
              <a:ahLst/>
              <a:cxnLst/>
              <a:rect l="l" t="t" r="r" b="b"/>
              <a:pathLst>
                <a:path w="5224907" h="5132705">
                  <a:moveTo>
                    <a:pt x="872617" y="0"/>
                  </a:moveTo>
                  <a:lnTo>
                    <a:pt x="5199507" y="0"/>
                  </a:lnTo>
                  <a:cubicBezTo>
                    <a:pt x="5213477" y="0"/>
                    <a:pt x="5224907" y="11430"/>
                    <a:pt x="5224907" y="25400"/>
                  </a:cubicBezTo>
                  <a:lnTo>
                    <a:pt x="5224907" y="4260342"/>
                  </a:lnTo>
                  <a:lnTo>
                    <a:pt x="5199507" y="4260342"/>
                  </a:lnTo>
                  <a:lnTo>
                    <a:pt x="5224907" y="4260342"/>
                  </a:lnTo>
                  <a:cubicBezTo>
                    <a:pt x="5224907" y="4742180"/>
                    <a:pt x="4834255" y="5132705"/>
                    <a:pt x="4352290" y="5132705"/>
                  </a:cubicBezTo>
                  <a:lnTo>
                    <a:pt x="4352290" y="5107305"/>
                  </a:lnTo>
                  <a:lnTo>
                    <a:pt x="4352290" y="5132705"/>
                  </a:lnTo>
                  <a:lnTo>
                    <a:pt x="25400" y="5132705"/>
                  </a:lnTo>
                  <a:cubicBezTo>
                    <a:pt x="11430" y="5132705"/>
                    <a:pt x="0" y="5121275"/>
                    <a:pt x="0" y="5107305"/>
                  </a:cubicBezTo>
                  <a:lnTo>
                    <a:pt x="0" y="872363"/>
                  </a:lnTo>
                  <a:lnTo>
                    <a:pt x="25400" y="872363"/>
                  </a:lnTo>
                  <a:lnTo>
                    <a:pt x="0" y="872363"/>
                  </a:lnTo>
                  <a:cubicBezTo>
                    <a:pt x="0" y="390525"/>
                    <a:pt x="390652" y="0"/>
                    <a:pt x="872617" y="0"/>
                  </a:cubicBezTo>
                  <a:cubicBezTo>
                    <a:pt x="877443" y="0"/>
                    <a:pt x="882269" y="1397"/>
                    <a:pt x="886333" y="4064"/>
                  </a:cubicBezTo>
                  <a:lnTo>
                    <a:pt x="872617" y="25400"/>
                  </a:lnTo>
                  <a:lnTo>
                    <a:pt x="872617" y="0"/>
                  </a:lnTo>
                  <a:moveTo>
                    <a:pt x="872617" y="50800"/>
                  </a:moveTo>
                  <a:cubicBezTo>
                    <a:pt x="867791" y="50800"/>
                    <a:pt x="862965" y="49403"/>
                    <a:pt x="858901" y="46736"/>
                  </a:cubicBezTo>
                  <a:lnTo>
                    <a:pt x="872617" y="25400"/>
                  </a:lnTo>
                  <a:lnTo>
                    <a:pt x="872617" y="50800"/>
                  </a:lnTo>
                  <a:cubicBezTo>
                    <a:pt x="418719" y="50800"/>
                    <a:pt x="50800" y="418592"/>
                    <a:pt x="50800" y="872363"/>
                  </a:cubicBezTo>
                  <a:lnTo>
                    <a:pt x="50800" y="5107305"/>
                  </a:lnTo>
                  <a:lnTo>
                    <a:pt x="25400" y="5107305"/>
                  </a:lnTo>
                  <a:lnTo>
                    <a:pt x="25400" y="5081905"/>
                  </a:lnTo>
                  <a:lnTo>
                    <a:pt x="4352417" y="5081905"/>
                  </a:lnTo>
                  <a:cubicBezTo>
                    <a:pt x="4806315" y="5081905"/>
                    <a:pt x="5174234" y="4714113"/>
                    <a:pt x="5174234" y="4260342"/>
                  </a:cubicBezTo>
                  <a:lnTo>
                    <a:pt x="5174234" y="25400"/>
                  </a:lnTo>
                  <a:lnTo>
                    <a:pt x="5199634" y="25400"/>
                  </a:lnTo>
                  <a:lnTo>
                    <a:pt x="5199634" y="50800"/>
                  </a:lnTo>
                  <a:lnTo>
                    <a:pt x="872617" y="50800"/>
                  </a:lnTo>
                  <a:close/>
                </a:path>
              </a:pathLst>
            </a:custGeom>
            <a:solidFill>
              <a:srgbClr val="1A55D7"/>
            </a:solidFill>
          </p:spPr>
        </p:sp>
      </p:grpSp>
      <p:grpSp>
        <p:nvGrpSpPr>
          <p:cNvPr id="10" name="Group 10"/>
          <p:cNvGrpSpPr/>
          <p:nvPr/>
        </p:nvGrpSpPr>
        <p:grpSpPr>
          <a:xfrm>
            <a:off x="12265503" y="4940942"/>
            <a:ext cx="3918687" cy="3849574"/>
            <a:chOff x="0" y="0"/>
            <a:chExt cx="5224916" cy="5132766"/>
          </a:xfrm>
        </p:grpSpPr>
        <p:sp>
          <p:nvSpPr>
            <p:cNvPr id="11" name="Freeform 11"/>
            <p:cNvSpPr/>
            <p:nvPr/>
          </p:nvSpPr>
          <p:spPr>
            <a:xfrm>
              <a:off x="0" y="0"/>
              <a:ext cx="5224907" cy="5132705"/>
            </a:xfrm>
            <a:custGeom>
              <a:avLst/>
              <a:gdLst/>
              <a:ahLst/>
              <a:cxnLst/>
              <a:rect l="l" t="t" r="r" b="b"/>
              <a:pathLst>
                <a:path w="5224907" h="5132705">
                  <a:moveTo>
                    <a:pt x="872617" y="0"/>
                  </a:moveTo>
                  <a:lnTo>
                    <a:pt x="5199507" y="0"/>
                  </a:lnTo>
                  <a:cubicBezTo>
                    <a:pt x="5213477" y="0"/>
                    <a:pt x="5224907" y="11430"/>
                    <a:pt x="5224907" y="25400"/>
                  </a:cubicBezTo>
                  <a:lnTo>
                    <a:pt x="5224907" y="4260342"/>
                  </a:lnTo>
                  <a:lnTo>
                    <a:pt x="5199507" y="4260342"/>
                  </a:lnTo>
                  <a:lnTo>
                    <a:pt x="5224907" y="4260342"/>
                  </a:lnTo>
                  <a:cubicBezTo>
                    <a:pt x="5224907" y="4742180"/>
                    <a:pt x="4834255" y="5132705"/>
                    <a:pt x="4352290" y="5132705"/>
                  </a:cubicBezTo>
                  <a:lnTo>
                    <a:pt x="4352290" y="5107305"/>
                  </a:lnTo>
                  <a:lnTo>
                    <a:pt x="4352290" y="5132705"/>
                  </a:lnTo>
                  <a:lnTo>
                    <a:pt x="25400" y="5132705"/>
                  </a:lnTo>
                  <a:cubicBezTo>
                    <a:pt x="11430" y="5132705"/>
                    <a:pt x="0" y="5121275"/>
                    <a:pt x="0" y="5107305"/>
                  </a:cubicBezTo>
                  <a:lnTo>
                    <a:pt x="0" y="872363"/>
                  </a:lnTo>
                  <a:lnTo>
                    <a:pt x="25400" y="872363"/>
                  </a:lnTo>
                  <a:lnTo>
                    <a:pt x="0" y="872363"/>
                  </a:lnTo>
                  <a:cubicBezTo>
                    <a:pt x="0" y="390525"/>
                    <a:pt x="390652" y="0"/>
                    <a:pt x="872617" y="0"/>
                  </a:cubicBezTo>
                  <a:cubicBezTo>
                    <a:pt x="877443" y="0"/>
                    <a:pt x="882269" y="1397"/>
                    <a:pt x="886333" y="4064"/>
                  </a:cubicBezTo>
                  <a:lnTo>
                    <a:pt x="872617" y="25400"/>
                  </a:lnTo>
                  <a:lnTo>
                    <a:pt x="872617" y="0"/>
                  </a:lnTo>
                  <a:moveTo>
                    <a:pt x="872617" y="50800"/>
                  </a:moveTo>
                  <a:cubicBezTo>
                    <a:pt x="867791" y="50800"/>
                    <a:pt x="862965" y="49403"/>
                    <a:pt x="858901" y="46736"/>
                  </a:cubicBezTo>
                  <a:lnTo>
                    <a:pt x="872617" y="25400"/>
                  </a:lnTo>
                  <a:lnTo>
                    <a:pt x="872617" y="50800"/>
                  </a:lnTo>
                  <a:cubicBezTo>
                    <a:pt x="418719" y="50800"/>
                    <a:pt x="50800" y="418592"/>
                    <a:pt x="50800" y="872363"/>
                  </a:cubicBezTo>
                  <a:lnTo>
                    <a:pt x="50800" y="5107305"/>
                  </a:lnTo>
                  <a:lnTo>
                    <a:pt x="25400" y="5107305"/>
                  </a:lnTo>
                  <a:lnTo>
                    <a:pt x="25400" y="5081905"/>
                  </a:lnTo>
                  <a:lnTo>
                    <a:pt x="4352417" y="5081905"/>
                  </a:lnTo>
                  <a:cubicBezTo>
                    <a:pt x="4806315" y="5081905"/>
                    <a:pt x="5174234" y="4714113"/>
                    <a:pt x="5174234" y="4260342"/>
                  </a:cubicBezTo>
                  <a:lnTo>
                    <a:pt x="5174234" y="25400"/>
                  </a:lnTo>
                  <a:lnTo>
                    <a:pt x="5199634" y="25400"/>
                  </a:lnTo>
                  <a:lnTo>
                    <a:pt x="5199634" y="50800"/>
                  </a:lnTo>
                  <a:lnTo>
                    <a:pt x="872617" y="50800"/>
                  </a:lnTo>
                  <a:close/>
                </a:path>
              </a:pathLst>
            </a:custGeom>
            <a:solidFill>
              <a:srgbClr val="1A55D7"/>
            </a:solidFill>
          </p:spPr>
        </p:sp>
      </p:grpSp>
      <p:grpSp>
        <p:nvGrpSpPr>
          <p:cNvPr id="12" name="Group 12"/>
          <p:cNvGrpSpPr/>
          <p:nvPr/>
        </p:nvGrpSpPr>
        <p:grpSpPr>
          <a:xfrm>
            <a:off x="3333345" y="2510796"/>
            <a:ext cx="1350000" cy="1350000"/>
            <a:chOff x="0" y="0"/>
            <a:chExt cx="1800000" cy="1800000"/>
          </a:xfrm>
        </p:grpSpPr>
        <p:sp>
          <p:nvSpPr>
            <p:cNvPr id="13" name="Freeform 13"/>
            <p:cNvSpPr/>
            <p:nvPr/>
          </p:nvSpPr>
          <p:spPr>
            <a:xfrm>
              <a:off x="0" y="0"/>
              <a:ext cx="1800098" cy="1799971"/>
            </a:xfrm>
            <a:custGeom>
              <a:avLst/>
              <a:gdLst/>
              <a:ahLst/>
              <a:cxnLst/>
              <a:rect l="l" t="t" r="r" b="b"/>
              <a:pathLst>
                <a:path w="1800098" h="1799971">
                  <a:moveTo>
                    <a:pt x="0" y="900049"/>
                  </a:moveTo>
                  <a:cubicBezTo>
                    <a:pt x="0" y="402971"/>
                    <a:pt x="402971" y="0"/>
                    <a:pt x="900049" y="0"/>
                  </a:cubicBezTo>
                  <a:cubicBezTo>
                    <a:pt x="1397127" y="0"/>
                    <a:pt x="1800098" y="402971"/>
                    <a:pt x="1800098" y="900049"/>
                  </a:cubicBezTo>
                  <a:cubicBezTo>
                    <a:pt x="1800098" y="1397127"/>
                    <a:pt x="1397000" y="1799971"/>
                    <a:pt x="900049" y="1799971"/>
                  </a:cubicBezTo>
                  <a:cubicBezTo>
                    <a:pt x="403098" y="1799971"/>
                    <a:pt x="0" y="1397000"/>
                    <a:pt x="0" y="900049"/>
                  </a:cubicBezTo>
                  <a:close/>
                </a:path>
              </a:pathLst>
            </a:custGeom>
            <a:solidFill>
              <a:srgbClr val="1A55D7"/>
            </a:solidFill>
          </p:spPr>
        </p:sp>
      </p:grpSp>
      <p:grpSp>
        <p:nvGrpSpPr>
          <p:cNvPr id="14" name="Group 14"/>
          <p:cNvGrpSpPr/>
          <p:nvPr/>
        </p:nvGrpSpPr>
        <p:grpSpPr>
          <a:xfrm>
            <a:off x="8482584" y="2510796"/>
            <a:ext cx="1350000" cy="1350000"/>
            <a:chOff x="0" y="0"/>
            <a:chExt cx="1800000" cy="1800000"/>
          </a:xfrm>
        </p:grpSpPr>
        <p:sp>
          <p:nvSpPr>
            <p:cNvPr id="15" name="Freeform 15"/>
            <p:cNvSpPr/>
            <p:nvPr/>
          </p:nvSpPr>
          <p:spPr>
            <a:xfrm>
              <a:off x="0" y="0"/>
              <a:ext cx="1800098" cy="1799971"/>
            </a:xfrm>
            <a:custGeom>
              <a:avLst/>
              <a:gdLst/>
              <a:ahLst/>
              <a:cxnLst/>
              <a:rect l="l" t="t" r="r" b="b"/>
              <a:pathLst>
                <a:path w="1800098" h="1799971">
                  <a:moveTo>
                    <a:pt x="0" y="900049"/>
                  </a:moveTo>
                  <a:cubicBezTo>
                    <a:pt x="0" y="402971"/>
                    <a:pt x="402971" y="0"/>
                    <a:pt x="900049" y="0"/>
                  </a:cubicBezTo>
                  <a:cubicBezTo>
                    <a:pt x="1397127" y="0"/>
                    <a:pt x="1800098" y="402971"/>
                    <a:pt x="1800098" y="900049"/>
                  </a:cubicBezTo>
                  <a:cubicBezTo>
                    <a:pt x="1800098" y="1397127"/>
                    <a:pt x="1397000" y="1799971"/>
                    <a:pt x="900049" y="1799971"/>
                  </a:cubicBezTo>
                  <a:cubicBezTo>
                    <a:pt x="403098" y="1799971"/>
                    <a:pt x="0" y="1397000"/>
                    <a:pt x="0" y="900049"/>
                  </a:cubicBezTo>
                  <a:close/>
                </a:path>
              </a:pathLst>
            </a:custGeom>
            <a:solidFill>
              <a:srgbClr val="1A55D7"/>
            </a:solidFill>
          </p:spPr>
        </p:sp>
      </p:grpSp>
      <p:grpSp>
        <p:nvGrpSpPr>
          <p:cNvPr id="16" name="Group 16"/>
          <p:cNvGrpSpPr/>
          <p:nvPr/>
        </p:nvGrpSpPr>
        <p:grpSpPr>
          <a:xfrm>
            <a:off x="13547763" y="2510796"/>
            <a:ext cx="1350000" cy="1350000"/>
            <a:chOff x="0" y="0"/>
            <a:chExt cx="1800000" cy="1800000"/>
          </a:xfrm>
        </p:grpSpPr>
        <p:sp>
          <p:nvSpPr>
            <p:cNvPr id="17" name="Freeform 17"/>
            <p:cNvSpPr/>
            <p:nvPr/>
          </p:nvSpPr>
          <p:spPr>
            <a:xfrm>
              <a:off x="0" y="0"/>
              <a:ext cx="1800098" cy="1799971"/>
            </a:xfrm>
            <a:custGeom>
              <a:avLst/>
              <a:gdLst/>
              <a:ahLst/>
              <a:cxnLst/>
              <a:rect l="l" t="t" r="r" b="b"/>
              <a:pathLst>
                <a:path w="1800098" h="1799971">
                  <a:moveTo>
                    <a:pt x="0" y="900049"/>
                  </a:moveTo>
                  <a:cubicBezTo>
                    <a:pt x="0" y="402971"/>
                    <a:pt x="402971" y="0"/>
                    <a:pt x="900049" y="0"/>
                  </a:cubicBezTo>
                  <a:cubicBezTo>
                    <a:pt x="1397127" y="0"/>
                    <a:pt x="1800098" y="402971"/>
                    <a:pt x="1800098" y="900049"/>
                  </a:cubicBezTo>
                  <a:cubicBezTo>
                    <a:pt x="1800098" y="1397127"/>
                    <a:pt x="1397000" y="1799971"/>
                    <a:pt x="900049" y="1799971"/>
                  </a:cubicBezTo>
                  <a:cubicBezTo>
                    <a:pt x="403098" y="1799971"/>
                    <a:pt x="0" y="1397000"/>
                    <a:pt x="0" y="900049"/>
                  </a:cubicBezTo>
                  <a:close/>
                </a:path>
              </a:pathLst>
            </a:custGeom>
            <a:solidFill>
              <a:srgbClr val="1A55D7"/>
            </a:solidFill>
          </p:spPr>
        </p:sp>
      </p:grpSp>
      <p:grpSp>
        <p:nvGrpSpPr>
          <p:cNvPr id="18" name="Group 18"/>
          <p:cNvGrpSpPr/>
          <p:nvPr/>
        </p:nvGrpSpPr>
        <p:grpSpPr>
          <a:xfrm>
            <a:off x="2859659" y="4437918"/>
            <a:ext cx="2357826" cy="792201"/>
            <a:chOff x="0" y="0"/>
            <a:chExt cx="3143768" cy="1056268"/>
          </a:xfrm>
        </p:grpSpPr>
        <p:grpSp>
          <p:nvGrpSpPr>
            <p:cNvPr id="19" name="Group 19"/>
            <p:cNvGrpSpPr/>
            <p:nvPr/>
          </p:nvGrpSpPr>
          <p:grpSpPr>
            <a:xfrm>
              <a:off x="0" y="0"/>
              <a:ext cx="3143768" cy="1056268"/>
              <a:chOff x="0" y="0"/>
              <a:chExt cx="3143768" cy="1056268"/>
            </a:xfrm>
          </p:grpSpPr>
          <p:sp>
            <p:nvSpPr>
              <p:cNvPr id="20" name="Freeform 20"/>
              <p:cNvSpPr/>
              <p:nvPr/>
            </p:nvSpPr>
            <p:spPr>
              <a:xfrm>
                <a:off x="0" y="0"/>
                <a:ext cx="3143758" cy="1056259"/>
              </a:xfrm>
              <a:custGeom>
                <a:avLst/>
                <a:gdLst/>
                <a:ahLst/>
                <a:cxnLst/>
                <a:rect l="l" t="t" r="r" b="b"/>
                <a:pathLst>
                  <a:path w="3143758" h="1056259">
                    <a:moveTo>
                      <a:pt x="0" y="0"/>
                    </a:moveTo>
                    <a:lnTo>
                      <a:pt x="2967736" y="0"/>
                    </a:lnTo>
                    <a:cubicBezTo>
                      <a:pt x="3065018" y="0"/>
                      <a:pt x="3143758" y="78867"/>
                      <a:pt x="3143758" y="176022"/>
                    </a:cubicBezTo>
                    <a:lnTo>
                      <a:pt x="3143758" y="1056259"/>
                    </a:lnTo>
                    <a:lnTo>
                      <a:pt x="0" y="1056259"/>
                    </a:lnTo>
                    <a:close/>
                  </a:path>
                </a:pathLst>
              </a:custGeom>
              <a:solidFill>
                <a:srgbClr val="1A55D7"/>
              </a:solidFill>
            </p:spPr>
          </p:sp>
        </p:grpSp>
        <p:sp>
          <p:nvSpPr>
            <p:cNvPr id="21" name="TextBox 21"/>
            <p:cNvSpPr txBox="1"/>
            <p:nvPr/>
          </p:nvSpPr>
          <p:spPr>
            <a:xfrm>
              <a:off x="122714" y="166184"/>
              <a:ext cx="2898342" cy="723900"/>
            </a:xfrm>
            <a:prstGeom prst="rect">
              <a:avLst/>
            </a:prstGeom>
          </p:spPr>
          <p:txBody>
            <a:bodyPr lIns="0" tIns="0" rIns="0" bIns="0" rtlCol="0" anchor="t">
              <a:spAutoFit/>
            </a:bodyPr>
            <a:lstStyle/>
            <a:p>
              <a:pPr algn="ctr">
                <a:lnSpc>
                  <a:spcPts val="4320"/>
                </a:lnSpc>
              </a:pPr>
              <a:r>
                <a:rPr lang="en-US" sz="3600">
                  <a:solidFill>
                    <a:srgbClr val="FFFFFF"/>
                  </a:solidFill>
                  <a:ea typeface="思源黑体-粗体 Medium"/>
                </a:rPr>
                <a:t>单独分析</a:t>
              </a:r>
            </a:p>
          </p:txBody>
        </p:sp>
      </p:grpSp>
      <p:grpSp>
        <p:nvGrpSpPr>
          <p:cNvPr id="22" name="Group 22"/>
          <p:cNvGrpSpPr/>
          <p:nvPr/>
        </p:nvGrpSpPr>
        <p:grpSpPr>
          <a:xfrm>
            <a:off x="7910442" y="4437918"/>
            <a:ext cx="2357826" cy="792201"/>
            <a:chOff x="0" y="0"/>
            <a:chExt cx="3143768" cy="1056268"/>
          </a:xfrm>
        </p:grpSpPr>
        <p:grpSp>
          <p:nvGrpSpPr>
            <p:cNvPr id="23" name="Group 23"/>
            <p:cNvGrpSpPr/>
            <p:nvPr/>
          </p:nvGrpSpPr>
          <p:grpSpPr>
            <a:xfrm>
              <a:off x="0" y="0"/>
              <a:ext cx="3143768" cy="1056268"/>
              <a:chOff x="0" y="0"/>
              <a:chExt cx="3143768" cy="1056268"/>
            </a:xfrm>
          </p:grpSpPr>
          <p:sp>
            <p:nvSpPr>
              <p:cNvPr id="24" name="Freeform 24"/>
              <p:cNvSpPr/>
              <p:nvPr/>
            </p:nvSpPr>
            <p:spPr>
              <a:xfrm>
                <a:off x="0" y="0"/>
                <a:ext cx="3143758" cy="1056259"/>
              </a:xfrm>
              <a:custGeom>
                <a:avLst/>
                <a:gdLst/>
                <a:ahLst/>
                <a:cxnLst/>
                <a:rect l="l" t="t" r="r" b="b"/>
                <a:pathLst>
                  <a:path w="3143758" h="1056259">
                    <a:moveTo>
                      <a:pt x="0" y="0"/>
                    </a:moveTo>
                    <a:lnTo>
                      <a:pt x="2967736" y="0"/>
                    </a:lnTo>
                    <a:cubicBezTo>
                      <a:pt x="3065018" y="0"/>
                      <a:pt x="3143758" y="78867"/>
                      <a:pt x="3143758" y="176022"/>
                    </a:cubicBezTo>
                    <a:lnTo>
                      <a:pt x="3143758" y="1056259"/>
                    </a:lnTo>
                    <a:lnTo>
                      <a:pt x="0" y="1056259"/>
                    </a:lnTo>
                    <a:close/>
                  </a:path>
                </a:pathLst>
              </a:custGeom>
              <a:solidFill>
                <a:srgbClr val="1A55D7"/>
              </a:solidFill>
            </p:spPr>
          </p:sp>
        </p:grpSp>
        <p:sp>
          <p:nvSpPr>
            <p:cNvPr id="25" name="TextBox 25"/>
            <p:cNvSpPr txBox="1"/>
            <p:nvPr/>
          </p:nvSpPr>
          <p:spPr>
            <a:xfrm>
              <a:off x="101709" y="166184"/>
              <a:ext cx="2940352" cy="723900"/>
            </a:xfrm>
            <a:prstGeom prst="rect">
              <a:avLst/>
            </a:prstGeom>
          </p:spPr>
          <p:txBody>
            <a:bodyPr lIns="0" tIns="0" rIns="0" bIns="0" rtlCol="0" anchor="t">
              <a:spAutoFit/>
            </a:bodyPr>
            <a:lstStyle/>
            <a:p>
              <a:pPr algn="ctr">
                <a:lnSpc>
                  <a:spcPts val="4320"/>
                </a:lnSpc>
              </a:pPr>
              <a:r>
                <a:rPr lang="en-US" sz="3600">
                  <a:solidFill>
                    <a:srgbClr val="FFFFFF"/>
                  </a:solidFill>
                  <a:ea typeface="思源黑体-粗体 Medium"/>
                </a:rPr>
                <a:t>概念清晰</a:t>
              </a:r>
            </a:p>
          </p:txBody>
        </p:sp>
      </p:grpSp>
      <p:grpSp>
        <p:nvGrpSpPr>
          <p:cNvPr id="26" name="Group 26"/>
          <p:cNvGrpSpPr/>
          <p:nvPr/>
        </p:nvGrpSpPr>
        <p:grpSpPr>
          <a:xfrm>
            <a:off x="13043850" y="4437918"/>
            <a:ext cx="2357826" cy="792201"/>
            <a:chOff x="0" y="0"/>
            <a:chExt cx="3143768" cy="1056268"/>
          </a:xfrm>
        </p:grpSpPr>
        <p:grpSp>
          <p:nvGrpSpPr>
            <p:cNvPr id="27" name="Group 27"/>
            <p:cNvGrpSpPr/>
            <p:nvPr/>
          </p:nvGrpSpPr>
          <p:grpSpPr>
            <a:xfrm>
              <a:off x="0" y="0"/>
              <a:ext cx="3143768" cy="1056268"/>
              <a:chOff x="0" y="0"/>
              <a:chExt cx="3143768" cy="1056268"/>
            </a:xfrm>
          </p:grpSpPr>
          <p:sp>
            <p:nvSpPr>
              <p:cNvPr id="28" name="Freeform 28"/>
              <p:cNvSpPr/>
              <p:nvPr/>
            </p:nvSpPr>
            <p:spPr>
              <a:xfrm>
                <a:off x="0" y="0"/>
                <a:ext cx="3143758" cy="1056259"/>
              </a:xfrm>
              <a:custGeom>
                <a:avLst/>
                <a:gdLst/>
                <a:ahLst/>
                <a:cxnLst/>
                <a:rect l="l" t="t" r="r" b="b"/>
                <a:pathLst>
                  <a:path w="3143758" h="1056259">
                    <a:moveTo>
                      <a:pt x="0" y="0"/>
                    </a:moveTo>
                    <a:lnTo>
                      <a:pt x="2967736" y="0"/>
                    </a:lnTo>
                    <a:cubicBezTo>
                      <a:pt x="3065018" y="0"/>
                      <a:pt x="3143758" y="78867"/>
                      <a:pt x="3143758" y="176022"/>
                    </a:cubicBezTo>
                    <a:lnTo>
                      <a:pt x="3143758" y="1056259"/>
                    </a:lnTo>
                    <a:lnTo>
                      <a:pt x="0" y="1056259"/>
                    </a:lnTo>
                    <a:close/>
                  </a:path>
                </a:pathLst>
              </a:custGeom>
              <a:solidFill>
                <a:srgbClr val="1A55D7"/>
              </a:solidFill>
            </p:spPr>
          </p:sp>
        </p:grpSp>
        <p:sp>
          <p:nvSpPr>
            <p:cNvPr id="29" name="TextBox 29"/>
            <p:cNvSpPr txBox="1"/>
            <p:nvPr/>
          </p:nvSpPr>
          <p:spPr>
            <a:xfrm>
              <a:off x="301263" y="166184"/>
              <a:ext cx="2541243" cy="723900"/>
            </a:xfrm>
            <a:prstGeom prst="rect">
              <a:avLst/>
            </a:prstGeom>
          </p:spPr>
          <p:txBody>
            <a:bodyPr lIns="0" tIns="0" rIns="0" bIns="0" rtlCol="0" anchor="t">
              <a:spAutoFit/>
            </a:bodyPr>
            <a:lstStyle/>
            <a:p>
              <a:pPr algn="ctr">
                <a:lnSpc>
                  <a:spcPts val="4320"/>
                </a:lnSpc>
              </a:pPr>
              <a:r>
                <a:rPr lang="en-US" sz="3600">
                  <a:solidFill>
                    <a:srgbClr val="FFFFFF"/>
                  </a:solidFill>
                  <a:ea typeface="思源黑体-粗体 Medium"/>
                </a:rPr>
                <a:t>更新概念</a:t>
              </a:r>
            </a:p>
          </p:txBody>
        </p:sp>
      </p:grpSp>
      <p:grpSp>
        <p:nvGrpSpPr>
          <p:cNvPr id="30" name="Group 30"/>
          <p:cNvGrpSpPr/>
          <p:nvPr/>
        </p:nvGrpSpPr>
        <p:grpSpPr>
          <a:xfrm>
            <a:off x="992469" y="364366"/>
            <a:ext cx="7309176" cy="1009812"/>
            <a:chOff x="0" y="0"/>
            <a:chExt cx="9745568" cy="1346416"/>
          </a:xfrm>
        </p:grpSpPr>
        <p:sp>
          <p:nvSpPr>
            <p:cNvPr id="31" name="TextBox 31"/>
            <p:cNvSpPr txBox="1"/>
            <p:nvPr/>
          </p:nvSpPr>
          <p:spPr>
            <a:xfrm>
              <a:off x="2260546" y="53356"/>
              <a:ext cx="7485022"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经济立法现状</a:t>
              </a:r>
            </a:p>
          </p:txBody>
        </p:sp>
        <p:sp>
          <p:nvSpPr>
            <p:cNvPr id="32" name="TextBox 32"/>
            <p:cNvSpPr txBox="1"/>
            <p:nvPr/>
          </p:nvSpPr>
          <p:spPr>
            <a:xfrm>
              <a:off x="2260546" y="949668"/>
              <a:ext cx="7485022"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CURRENT SITUATION OF ECONOMIC LEGISLATION</a:t>
              </a:r>
            </a:p>
          </p:txBody>
        </p:sp>
        <p:sp>
          <p:nvSpPr>
            <p:cNvPr id="33" name="Freeform 33"/>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34" name="Freeform 34"/>
          <p:cNvSpPr/>
          <p:nvPr/>
        </p:nvSpPr>
        <p:spPr>
          <a:xfrm>
            <a:off x="3619241" y="2828222"/>
            <a:ext cx="838660" cy="715149"/>
          </a:xfrm>
          <a:custGeom>
            <a:avLst/>
            <a:gdLst/>
            <a:ahLst/>
            <a:cxnLst/>
            <a:rect l="l" t="t" r="r" b="b"/>
            <a:pathLst>
              <a:path w="838660" h="715149">
                <a:moveTo>
                  <a:pt x="0" y="0"/>
                </a:moveTo>
                <a:lnTo>
                  <a:pt x="838661" y="0"/>
                </a:lnTo>
                <a:lnTo>
                  <a:pt x="838661" y="715148"/>
                </a:lnTo>
                <a:lnTo>
                  <a:pt x="0" y="715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8779513" y="2828222"/>
            <a:ext cx="760534" cy="778945"/>
          </a:xfrm>
          <a:custGeom>
            <a:avLst/>
            <a:gdLst/>
            <a:ahLst/>
            <a:cxnLst/>
            <a:rect l="l" t="t" r="r" b="b"/>
            <a:pathLst>
              <a:path w="760534" h="778945">
                <a:moveTo>
                  <a:pt x="0" y="0"/>
                </a:moveTo>
                <a:lnTo>
                  <a:pt x="760534" y="0"/>
                </a:lnTo>
                <a:lnTo>
                  <a:pt x="760534" y="778945"/>
                </a:lnTo>
                <a:lnTo>
                  <a:pt x="0" y="778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13928334" y="2826555"/>
            <a:ext cx="764047" cy="716815"/>
          </a:xfrm>
          <a:custGeom>
            <a:avLst/>
            <a:gdLst/>
            <a:ahLst/>
            <a:cxnLst/>
            <a:rect l="l" t="t" r="r" b="b"/>
            <a:pathLst>
              <a:path w="764047" h="716815">
                <a:moveTo>
                  <a:pt x="0" y="0"/>
                </a:moveTo>
                <a:lnTo>
                  <a:pt x="764047" y="0"/>
                </a:lnTo>
                <a:lnTo>
                  <a:pt x="764047" y="716815"/>
                </a:lnTo>
                <a:lnTo>
                  <a:pt x="0" y="7168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TextBox 37"/>
          <p:cNvSpPr txBox="1"/>
          <p:nvPr/>
        </p:nvSpPr>
        <p:spPr>
          <a:xfrm>
            <a:off x="2189718" y="5508830"/>
            <a:ext cx="3697707" cy="2889504"/>
          </a:xfrm>
          <a:prstGeom prst="rect">
            <a:avLst/>
          </a:prstGeom>
        </p:spPr>
        <p:txBody>
          <a:bodyPr lIns="0" tIns="0" rIns="0" bIns="0" rtlCol="0" anchor="t">
            <a:spAutoFit/>
          </a:bodyPr>
          <a:lstStyle/>
          <a:p>
            <a:pPr algn="ctr">
              <a:lnSpc>
                <a:spcPts val="3887"/>
              </a:lnSpc>
            </a:pPr>
            <a:r>
              <a:rPr lang="en-US" sz="2700">
                <a:solidFill>
                  <a:srgbClr val="203864"/>
                </a:solidFill>
                <a:ea typeface="思源黑体-粗体 Medium"/>
              </a:rPr>
              <a:t>适用于长段落排版演示文稿是一种实用的工具，可以是演示，演讲，报告等。大部分时间，它们都是在为观众服务。</a:t>
            </a:r>
          </a:p>
        </p:txBody>
      </p:sp>
      <p:sp>
        <p:nvSpPr>
          <p:cNvPr id="38" name="TextBox 38"/>
          <p:cNvSpPr txBox="1"/>
          <p:nvPr/>
        </p:nvSpPr>
        <p:spPr>
          <a:xfrm>
            <a:off x="7308731" y="5508830"/>
            <a:ext cx="3697707" cy="2889504"/>
          </a:xfrm>
          <a:prstGeom prst="rect">
            <a:avLst/>
          </a:prstGeom>
        </p:spPr>
        <p:txBody>
          <a:bodyPr lIns="0" tIns="0" rIns="0" bIns="0" rtlCol="0" anchor="t">
            <a:spAutoFit/>
          </a:bodyPr>
          <a:lstStyle/>
          <a:p>
            <a:pPr algn="ctr">
              <a:lnSpc>
                <a:spcPts val="3887"/>
              </a:lnSpc>
            </a:pPr>
            <a:r>
              <a:rPr lang="en-US" sz="2700">
                <a:solidFill>
                  <a:srgbClr val="203864"/>
                </a:solidFill>
                <a:ea typeface="思源黑体-粗体 Medium"/>
              </a:rPr>
              <a:t>适用于长段落排版演示文稿是一种实用的工具，可以是演示，演讲，报告等。大部分时间，它们都是在为观众服务。</a:t>
            </a:r>
          </a:p>
        </p:txBody>
      </p:sp>
      <p:sp>
        <p:nvSpPr>
          <p:cNvPr id="39" name="TextBox 39"/>
          <p:cNvSpPr txBox="1"/>
          <p:nvPr/>
        </p:nvSpPr>
        <p:spPr>
          <a:xfrm>
            <a:off x="12415981" y="5508830"/>
            <a:ext cx="3613563" cy="2889504"/>
          </a:xfrm>
          <a:prstGeom prst="rect">
            <a:avLst/>
          </a:prstGeom>
        </p:spPr>
        <p:txBody>
          <a:bodyPr lIns="0" tIns="0" rIns="0" bIns="0" rtlCol="0" anchor="t">
            <a:spAutoFit/>
          </a:bodyPr>
          <a:lstStyle/>
          <a:p>
            <a:pPr algn="ctr">
              <a:lnSpc>
                <a:spcPts val="3887"/>
              </a:lnSpc>
            </a:pPr>
            <a:r>
              <a:rPr lang="en-US" sz="2700">
                <a:solidFill>
                  <a:srgbClr val="203864"/>
                </a:solidFill>
                <a:ea typeface="思源黑体-粗体 Medium"/>
              </a:rPr>
              <a:t>适用于长段落排版演示文稿是一种实用的工具，可以是演示，演讲，报告等。大部分时间，它们都是在为观众服务。</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84" y="-7733"/>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24000" y="1529445"/>
            <a:ext cx="16239999" cy="8001741"/>
            <a:chOff x="0" y="0"/>
            <a:chExt cx="21653332" cy="10668988"/>
          </a:xfrm>
        </p:grpSpPr>
        <p:sp>
          <p:nvSpPr>
            <p:cNvPr id="5" name="Freeform 5"/>
            <p:cNvSpPr/>
            <p:nvPr/>
          </p:nvSpPr>
          <p:spPr>
            <a:xfrm>
              <a:off x="0" y="0"/>
              <a:ext cx="21653374" cy="10669016"/>
            </a:xfrm>
            <a:custGeom>
              <a:avLst/>
              <a:gdLst/>
              <a:ahLst/>
              <a:cxnLst/>
              <a:rect l="l" t="t" r="r" b="b"/>
              <a:pathLst>
                <a:path w="21653374" h="10669016">
                  <a:moveTo>
                    <a:pt x="0" y="319786"/>
                  </a:moveTo>
                  <a:cubicBezTo>
                    <a:pt x="0" y="143129"/>
                    <a:pt x="143129" y="0"/>
                    <a:pt x="319786" y="0"/>
                  </a:cubicBezTo>
                  <a:lnTo>
                    <a:pt x="21333588" y="0"/>
                  </a:lnTo>
                  <a:cubicBezTo>
                    <a:pt x="21510118" y="0"/>
                    <a:pt x="21653374" y="143129"/>
                    <a:pt x="21653374" y="319786"/>
                  </a:cubicBezTo>
                  <a:lnTo>
                    <a:pt x="21653374" y="10349230"/>
                  </a:lnTo>
                  <a:cubicBezTo>
                    <a:pt x="21653374" y="10525761"/>
                    <a:pt x="21510245" y="10669016"/>
                    <a:pt x="21333588" y="10669016"/>
                  </a:cubicBezTo>
                  <a:lnTo>
                    <a:pt x="319786" y="10669016"/>
                  </a:lnTo>
                  <a:cubicBezTo>
                    <a:pt x="143129" y="10669016"/>
                    <a:pt x="0" y="10525887"/>
                    <a:pt x="0" y="10349230"/>
                  </a:cubicBezTo>
                  <a:close/>
                </a:path>
              </a:pathLst>
            </a:custGeom>
            <a:solidFill>
              <a:srgbClr val="FFFFFF"/>
            </a:solidFill>
          </p:spPr>
        </p:sp>
      </p:grpSp>
      <p:sp>
        <p:nvSpPr>
          <p:cNvPr id="6" name="TextBox 6"/>
          <p:cNvSpPr txBox="1"/>
          <p:nvPr/>
        </p:nvSpPr>
        <p:spPr>
          <a:xfrm>
            <a:off x="2351836" y="3091838"/>
            <a:ext cx="3697707" cy="1991106"/>
          </a:xfrm>
          <a:prstGeom prst="rect">
            <a:avLst/>
          </a:prstGeom>
        </p:spPr>
        <p:txBody>
          <a:bodyPr lIns="0" tIns="0" rIns="0" bIns="0" rtlCol="0" anchor="t">
            <a:spAutoFit/>
          </a:bodyPr>
          <a:lstStyle/>
          <a:p>
            <a:pPr algn="l">
              <a:lnSpc>
                <a:spcPts val="4031"/>
              </a:lnSpc>
            </a:pPr>
            <a:r>
              <a:rPr lang="en-US" sz="2799">
                <a:solidFill>
                  <a:srgbClr val="203864"/>
                </a:solidFill>
                <a:ea typeface="思源黑体-粗体 Medium"/>
              </a:rPr>
              <a:t>适用于长段落排版演示文稿是一种实用的工具，可以是演示，演讲，报告等。</a:t>
            </a:r>
          </a:p>
        </p:txBody>
      </p:sp>
      <p:sp>
        <p:nvSpPr>
          <p:cNvPr id="7" name="TextBox 7"/>
          <p:cNvSpPr txBox="1"/>
          <p:nvPr/>
        </p:nvSpPr>
        <p:spPr>
          <a:xfrm>
            <a:off x="2351837" y="5855073"/>
            <a:ext cx="3613563" cy="1991106"/>
          </a:xfrm>
          <a:prstGeom prst="rect">
            <a:avLst/>
          </a:prstGeom>
        </p:spPr>
        <p:txBody>
          <a:bodyPr lIns="0" tIns="0" rIns="0" bIns="0" rtlCol="0" anchor="t">
            <a:spAutoFit/>
          </a:bodyPr>
          <a:lstStyle/>
          <a:p>
            <a:pPr algn="l">
              <a:lnSpc>
                <a:spcPts val="4031"/>
              </a:lnSpc>
            </a:pPr>
            <a:r>
              <a:rPr lang="en-US" sz="2799">
                <a:solidFill>
                  <a:srgbClr val="203864"/>
                </a:solidFill>
                <a:ea typeface="思源黑体-粗体 Medium"/>
              </a:rPr>
              <a:t>适用于长段落排版演示文稿是一种实用的工具，可以是演示，演讲，报告等。</a:t>
            </a:r>
          </a:p>
        </p:txBody>
      </p:sp>
      <p:grpSp>
        <p:nvGrpSpPr>
          <p:cNvPr id="8" name="Group 8"/>
          <p:cNvGrpSpPr/>
          <p:nvPr/>
        </p:nvGrpSpPr>
        <p:grpSpPr>
          <a:xfrm rot="-2849542">
            <a:off x="6924189" y="3293716"/>
            <a:ext cx="2198100" cy="2198100"/>
            <a:chOff x="0" y="0"/>
            <a:chExt cx="2930800" cy="2930800"/>
          </a:xfrm>
        </p:grpSpPr>
        <p:sp>
          <p:nvSpPr>
            <p:cNvPr id="9" name="Freeform 9"/>
            <p:cNvSpPr/>
            <p:nvPr/>
          </p:nvSpPr>
          <p:spPr>
            <a:xfrm>
              <a:off x="25400" y="25400"/>
              <a:ext cx="2880106" cy="2880106"/>
            </a:xfrm>
            <a:custGeom>
              <a:avLst/>
              <a:gdLst/>
              <a:ahLst/>
              <a:cxnLst/>
              <a:rect l="l" t="t" r="r" b="b"/>
              <a:pathLst>
                <a:path w="2880106" h="2880106">
                  <a:moveTo>
                    <a:pt x="0" y="480060"/>
                  </a:moveTo>
                  <a:cubicBezTo>
                    <a:pt x="0" y="214884"/>
                    <a:pt x="214884" y="0"/>
                    <a:pt x="480060" y="0"/>
                  </a:cubicBezTo>
                  <a:lnTo>
                    <a:pt x="2400046" y="0"/>
                  </a:lnTo>
                  <a:cubicBezTo>
                    <a:pt x="2665095" y="0"/>
                    <a:pt x="2880106" y="214884"/>
                    <a:pt x="2880106" y="480060"/>
                  </a:cubicBezTo>
                  <a:lnTo>
                    <a:pt x="2880106" y="2400046"/>
                  </a:lnTo>
                  <a:cubicBezTo>
                    <a:pt x="2880106" y="2665095"/>
                    <a:pt x="2665222" y="2880106"/>
                    <a:pt x="2400046" y="2880106"/>
                  </a:cubicBezTo>
                  <a:lnTo>
                    <a:pt x="480060" y="2880106"/>
                  </a:lnTo>
                  <a:cubicBezTo>
                    <a:pt x="215011" y="2880106"/>
                    <a:pt x="0" y="2665222"/>
                    <a:pt x="0" y="2400046"/>
                  </a:cubicBezTo>
                  <a:close/>
                </a:path>
              </a:pathLst>
            </a:custGeom>
            <a:solidFill>
              <a:srgbClr val="1A55D7"/>
            </a:solidFill>
          </p:spPr>
        </p:sp>
        <p:sp>
          <p:nvSpPr>
            <p:cNvPr id="10" name="Freeform 10"/>
            <p:cNvSpPr/>
            <p:nvPr/>
          </p:nvSpPr>
          <p:spPr>
            <a:xfrm>
              <a:off x="0" y="0"/>
              <a:ext cx="2930906" cy="2930906"/>
            </a:xfrm>
            <a:custGeom>
              <a:avLst/>
              <a:gdLst/>
              <a:ahLst/>
              <a:cxnLst/>
              <a:rect l="l" t="t" r="r" b="b"/>
              <a:pathLst>
                <a:path w="2930906" h="2930906">
                  <a:moveTo>
                    <a:pt x="0" y="505460"/>
                  </a:moveTo>
                  <a:cubicBezTo>
                    <a:pt x="0" y="226314"/>
                    <a:pt x="226314" y="0"/>
                    <a:pt x="505460" y="0"/>
                  </a:cubicBezTo>
                  <a:lnTo>
                    <a:pt x="2425446" y="0"/>
                  </a:lnTo>
                  <a:lnTo>
                    <a:pt x="2425446" y="25400"/>
                  </a:lnTo>
                  <a:lnTo>
                    <a:pt x="2425446" y="0"/>
                  </a:lnTo>
                  <a:cubicBezTo>
                    <a:pt x="2704592" y="0"/>
                    <a:pt x="2930906" y="226314"/>
                    <a:pt x="2930906" y="505460"/>
                  </a:cubicBezTo>
                  <a:lnTo>
                    <a:pt x="2905506" y="505460"/>
                  </a:lnTo>
                  <a:lnTo>
                    <a:pt x="2930906" y="505460"/>
                  </a:lnTo>
                  <a:lnTo>
                    <a:pt x="2930906" y="2425446"/>
                  </a:lnTo>
                  <a:lnTo>
                    <a:pt x="2905506" y="2425446"/>
                  </a:lnTo>
                  <a:lnTo>
                    <a:pt x="2930906" y="2425446"/>
                  </a:lnTo>
                  <a:cubicBezTo>
                    <a:pt x="2930906" y="2704592"/>
                    <a:pt x="2704592" y="2930906"/>
                    <a:pt x="2425446" y="2930906"/>
                  </a:cubicBezTo>
                  <a:lnTo>
                    <a:pt x="2425446" y="2905506"/>
                  </a:lnTo>
                  <a:lnTo>
                    <a:pt x="2425446" y="2930906"/>
                  </a:lnTo>
                  <a:lnTo>
                    <a:pt x="505460" y="2930906"/>
                  </a:lnTo>
                  <a:lnTo>
                    <a:pt x="505460" y="2905506"/>
                  </a:lnTo>
                  <a:lnTo>
                    <a:pt x="505460" y="2930906"/>
                  </a:lnTo>
                  <a:cubicBezTo>
                    <a:pt x="226314" y="2930906"/>
                    <a:pt x="0" y="2704592"/>
                    <a:pt x="0" y="2425446"/>
                  </a:cubicBezTo>
                  <a:lnTo>
                    <a:pt x="0" y="505460"/>
                  </a:lnTo>
                  <a:lnTo>
                    <a:pt x="25400" y="505460"/>
                  </a:lnTo>
                  <a:lnTo>
                    <a:pt x="0" y="505460"/>
                  </a:lnTo>
                  <a:moveTo>
                    <a:pt x="50800" y="505460"/>
                  </a:moveTo>
                  <a:lnTo>
                    <a:pt x="50800" y="2425446"/>
                  </a:lnTo>
                  <a:lnTo>
                    <a:pt x="25400" y="2425446"/>
                  </a:lnTo>
                  <a:lnTo>
                    <a:pt x="50800" y="2425446"/>
                  </a:lnTo>
                  <a:cubicBezTo>
                    <a:pt x="50800" y="2676525"/>
                    <a:pt x="254381" y="2880106"/>
                    <a:pt x="505460" y="2880106"/>
                  </a:cubicBezTo>
                  <a:lnTo>
                    <a:pt x="2425446" y="2880106"/>
                  </a:lnTo>
                  <a:cubicBezTo>
                    <a:pt x="2676525" y="2880106"/>
                    <a:pt x="2880106" y="2676525"/>
                    <a:pt x="2880106" y="2425446"/>
                  </a:cubicBezTo>
                  <a:lnTo>
                    <a:pt x="2880106" y="505460"/>
                  </a:lnTo>
                  <a:cubicBezTo>
                    <a:pt x="2880106" y="254381"/>
                    <a:pt x="2676525" y="50800"/>
                    <a:pt x="2425446" y="50800"/>
                  </a:cubicBezTo>
                  <a:lnTo>
                    <a:pt x="505460" y="50800"/>
                  </a:lnTo>
                  <a:lnTo>
                    <a:pt x="505460" y="25400"/>
                  </a:lnTo>
                  <a:lnTo>
                    <a:pt x="505460" y="50800"/>
                  </a:lnTo>
                  <a:cubicBezTo>
                    <a:pt x="254381" y="50800"/>
                    <a:pt x="50800" y="254381"/>
                    <a:pt x="50800" y="505460"/>
                  </a:cubicBezTo>
                  <a:close/>
                </a:path>
              </a:pathLst>
            </a:custGeom>
            <a:solidFill>
              <a:srgbClr val="FFFFFF"/>
            </a:solidFill>
          </p:spPr>
        </p:sp>
      </p:grpSp>
      <p:grpSp>
        <p:nvGrpSpPr>
          <p:cNvPr id="11" name="Group 11"/>
          <p:cNvGrpSpPr/>
          <p:nvPr/>
        </p:nvGrpSpPr>
        <p:grpSpPr>
          <a:xfrm rot="-2766223">
            <a:off x="6883542" y="5559819"/>
            <a:ext cx="2198100" cy="2198100"/>
            <a:chOff x="0" y="0"/>
            <a:chExt cx="2930800" cy="2930800"/>
          </a:xfrm>
        </p:grpSpPr>
        <p:sp>
          <p:nvSpPr>
            <p:cNvPr id="12" name="Freeform 12"/>
            <p:cNvSpPr/>
            <p:nvPr/>
          </p:nvSpPr>
          <p:spPr>
            <a:xfrm>
              <a:off x="25400" y="25400"/>
              <a:ext cx="2880106" cy="2880106"/>
            </a:xfrm>
            <a:custGeom>
              <a:avLst/>
              <a:gdLst/>
              <a:ahLst/>
              <a:cxnLst/>
              <a:rect l="l" t="t" r="r" b="b"/>
              <a:pathLst>
                <a:path w="2880106" h="2880106">
                  <a:moveTo>
                    <a:pt x="0" y="480060"/>
                  </a:moveTo>
                  <a:cubicBezTo>
                    <a:pt x="0" y="214884"/>
                    <a:pt x="214884" y="0"/>
                    <a:pt x="480060" y="0"/>
                  </a:cubicBezTo>
                  <a:lnTo>
                    <a:pt x="2400046" y="0"/>
                  </a:lnTo>
                  <a:cubicBezTo>
                    <a:pt x="2665095" y="0"/>
                    <a:pt x="2880106" y="214884"/>
                    <a:pt x="2880106" y="480060"/>
                  </a:cubicBezTo>
                  <a:lnTo>
                    <a:pt x="2880106" y="2400046"/>
                  </a:lnTo>
                  <a:cubicBezTo>
                    <a:pt x="2880106" y="2665095"/>
                    <a:pt x="2665222" y="2880106"/>
                    <a:pt x="2400046" y="2880106"/>
                  </a:cubicBezTo>
                  <a:lnTo>
                    <a:pt x="480060" y="2880106"/>
                  </a:lnTo>
                  <a:cubicBezTo>
                    <a:pt x="215011" y="2880106"/>
                    <a:pt x="0" y="2665222"/>
                    <a:pt x="0" y="2400046"/>
                  </a:cubicBezTo>
                  <a:close/>
                </a:path>
              </a:pathLst>
            </a:custGeom>
            <a:solidFill>
              <a:srgbClr val="8AA4DF"/>
            </a:solidFill>
          </p:spPr>
        </p:sp>
        <p:sp>
          <p:nvSpPr>
            <p:cNvPr id="13" name="Freeform 13"/>
            <p:cNvSpPr/>
            <p:nvPr/>
          </p:nvSpPr>
          <p:spPr>
            <a:xfrm>
              <a:off x="0" y="0"/>
              <a:ext cx="2930906" cy="2930906"/>
            </a:xfrm>
            <a:custGeom>
              <a:avLst/>
              <a:gdLst/>
              <a:ahLst/>
              <a:cxnLst/>
              <a:rect l="l" t="t" r="r" b="b"/>
              <a:pathLst>
                <a:path w="2930906" h="2930906">
                  <a:moveTo>
                    <a:pt x="0" y="505460"/>
                  </a:moveTo>
                  <a:cubicBezTo>
                    <a:pt x="0" y="226314"/>
                    <a:pt x="226314" y="0"/>
                    <a:pt x="505460" y="0"/>
                  </a:cubicBezTo>
                  <a:lnTo>
                    <a:pt x="2425446" y="0"/>
                  </a:lnTo>
                  <a:lnTo>
                    <a:pt x="2425446" y="25400"/>
                  </a:lnTo>
                  <a:lnTo>
                    <a:pt x="2425446" y="0"/>
                  </a:lnTo>
                  <a:cubicBezTo>
                    <a:pt x="2704592" y="0"/>
                    <a:pt x="2930906" y="226314"/>
                    <a:pt x="2930906" y="505460"/>
                  </a:cubicBezTo>
                  <a:lnTo>
                    <a:pt x="2905506" y="505460"/>
                  </a:lnTo>
                  <a:lnTo>
                    <a:pt x="2930906" y="505460"/>
                  </a:lnTo>
                  <a:lnTo>
                    <a:pt x="2930906" y="2425446"/>
                  </a:lnTo>
                  <a:lnTo>
                    <a:pt x="2905506" y="2425446"/>
                  </a:lnTo>
                  <a:lnTo>
                    <a:pt x="2930906" y="2425446"/>
                  </a:lnTo>
                  <a:cubicBezTo>
                    <a:pt x="2930906" y="2704592"/>
                    <a:pt x="2704592" y="2930906"/>
                    <a:pt x="2425446" y="2930906"/>
                  </a:cubicBezTo>
                  <a:lnTo>
                    <a:pt x="2425446" y="2905506"/>
                  </a:lnTo>
                  <a:lnTo>
                    <a:pt x="2425446" y="2930906"/>
                  </a:lnTo>
                  <a:lnTo>
                    <a:pt x="505460" y="2930906"/>
                  </a:lnTo>
                  <a:lnTo>
                    <a:pt x="505460" y="2905506"/>
                  </a:lnTo>
                  <a:lnTo>
                    <a:pt x="505460" y="2930906"/>
                  </a:lnTo>
                  <a:cubicBezTo>
                    <a:pt x="226314" y="2930906"/>
                    <a:pt x="0" y="2704592"/>
                    <a:pt x="0" y="2425446"/>
                  </a:cubicBezTo>
                  <a:lnTo>
                    <a:pt x="0" y="505460"/>
                  </a:lnTo>
                  <a:lnTo>
                    <a:pt x="25400" y="505460"/>
                  </a:lnTo>
                  <a:lnTo>
                    <a:pt x="0" y="505460"/>
                  </a:lnTo>
                  <a:moveTo>
                    <a:pt x="50800" y="505460"/>
                  </a:moveTo>
                  <a:lnTo>
                    <a:pt x="50800" y="2425446"/>
                  </a:lnTo>
                  <a:lnTo>
                    <a:pt x="25400" y="2425446"/>
                  </a:lnTo>
                  <a:lnTo>
                    <a:pt x="50800" y="2425446"/>
                  </a:lnTo>
                  <a:cubicBezTo>
                    <a:pt x="50800" y="2676525"/>
                    <a:pt x="254381" y="2880106"/>
                    <a:pt x="505460" y="2880106"/>
                  </a:cubicBezTo>
                  <a:lnTo>
                    <a:pt x="2425446" y="2880106"/>
                  </a:lnTo>
                  <a:cubicBezTo>
                    <a:pt x="2676525" y="2880106"/>
                    <a:pt x="2880106" y="2676525"/>
                    <a:pt x="2880106" y="2425446"/>
                  </a:cubicBezTo>
                  <a:lnTo>
                    <a:pt x="2880106" y="505460"/>
                  </a:lnTo>
                  <a:cubicBezTo>
                    <a:pt x="2880106" y="254381"/>
                    <a:pt x="2676525" y="50800"/>
                    <a:pt x="2425446" y="50800"/>
                  </a:cubicBezTo>
                  <a:lnTo>
                    <a:pt x="505460" y="50800"/>
                  </a:lnTo>
                  <a:lnTo>
                    <a:pt x="505460" y="25400"/>
                  </a:lnTo>
                  <a:lnTo>
                    <a:pt x="505460" y="50800"/>
                  </a:lnTo>
                  <a:cubicBezTo>
                    <a:pt x="254381" y="50800"/>
                    <a:pt x="50800" y="254381"/>
                    <a:pt x="50800" y="505460"/>
                  </a:cubicBezTo>
                  <a:close/>
                </a:path>
              </a:pathLst>
            </a:custGeom>
            <a:solidFill>
              <a:srgbClr val="FFFFFF"/>
            </a:solidFill>
          </p:spPr>
        </p:sp>
      </p:grpSp>
      <p:grpSp>
        <p:nvGrpSpPr>
          <p:cNvPr id="14" name="Group 14"/>
          <p:cNvGrpSpPr/>
          <p:nvPr/>
        </p:nvGrpSpPr>
        <p:grpSpPr>
          <a:xfrm rot="-2874057">
            <a:off x="9198906" y="5559820"/>
            <a:ext cx="2198100" cy="2198100"/>
            <a:chOff x="0" y="0"/>
            <a:chExt cx="2930800" cy="2930800"/>
          </a:xfrm>
        </p:grpSpPr>
        <p:sp>
          <p:nvSpPr>
            <p:cNvPr id="15" name="Freeform 15"/>
            <p:cNvSpPr/>
            <p:nvPr/>
          </p:nvSpPr>
          <p:spPr>
            <a:xfrm>
              <a:off x="25400" y="25400"/>
              <a:ext cx="2880106" cy="2880106"/>
            </a:xfrm>
            <a:custGeom>
              <a:avLst/>
              <a:gdLst/>
              <a:ahLst/>
              <a:cxnLst/>
              <a:rect l="l" t="t" r="r" b="b"/>
              <a:pathLst>
                <a:path w="2880106" h="2880106">
                  <a:moveTo>
                    <a:pt x="0" y="480060"/>
                  </a:moveTo>
                  <a:cubicBezTo>
                    <a:pt x="0" y="214884"/>
                    <a:pt x="214884" y="0"/>
                    <a:pt x="480060" y="0"/>
                  </a:cubicBezTo>
                  <a:lnTo>
                    <a:pt x="2400046" y="0"/>
                  </a:lnTo>
                  <a:cubicBezTo>
                    <a:pt x="2665095" y="0"/>
                    <a:pt x="2880106" y="214884"/>
                    <a:pt x="2880106" y="480060"/>
                  </a:cubicBezTo>
                  <a:lnTo>
                    <a:pt x="2880106" y="2400046"/>
                  </a:lnTo>
                  <a:cubicBezTo>
                    <a:pt x="2880106" y="2665095"/>
                    <a:pt x="2665222" y="2880106"/>
                    <a:pt x="2400046" y="2880106"/>
                  </a:cubicBezTo>
                  <a:lnTo>
                    <a:pt x="480060" y="2880106"/>
                  </a:lnTo>
                  <a:cubicBezTo>
                    <a:pt x="215011" y="2880106"/>
                    <a:pt x="0" y="2665222"/>
                    <a:pt x="0" y="2400046"/>
                  </a:cubicBezTo>
                  <a:close/>
                </a:path>
              </a:pathLst>
            </a:custGeom>
            <a:solidFill>
              <a:srgbClr val="1A55D7"/>
            </a:solidFill>
          </p:spPr>
        </p:sp>
        <p:sp>
          <p:nvSpPr>
            <p:cNvPr id="16" name="Freeform 16"/>
            <p:cNvSpPr/>
            <p:nvPr/>
          </p:nvSpPr>
          <p:spPr>
            <a:xfrm>
              <a:off x="0" y="0"/>
              <a:ext cx="2930906" cy="2930906"/>
            </a:xfrm>
            <a:custGeom>
              <a:avLst/>
              <a:gdLst/>
              <a:ahLst/>
              <a:cxnLst/>
              <a:rect l="l" t="t" r="r" b="b"/>
              <a:pathLst>
                <a:path w="2930906" h="2930906">
                  <a:moveTo>
                    <a:pt x="0" y="505460"/>
                  </a:moveTo>
                  <a:cubicBezTo>
                    <a:pt x="0" y="226314"/>
                    <a:pt x="226314" y="0"/>
                    <a:pt x="505460" y="0"/>
                  </a:cubicBezTo>
                  <a:lnTo>
                    <a:pt x="2425446" y="0"/>
                  </a:lnTo>
                  <a:lnTo>
                    <a:pt x="2425446" y="25400"/>
                  </a:lnTo>
                  <a:lnTo>
                    <a:pt x="2425446" y="0"/>
                  </a:lnTo>
                  <a:cubicBezTo>
                    <a:pt x="2704592" y="0"/>
                    <a:pt x="2930906" y="226314"/>
                    <a:pt x="2930906" y="505460"/>
                  </a:cubicBezTo>
                  <a:lnTo>
                    <a:pt x="2905506" y="505460"/>
                  </a:lnTo>
                  <a:lnTo>
                    <a:pt x="2930906" y="505460"/>
                  </a:lnTo>
                  <a:lnTo>
                    <a:pt x="2930906" y="2425446"/>
                  </a:lnTo>
                  <a:lnTo>
                    <a:pt x="2905506" y="2425446"/>
                  </a:lnTo>
                  <a:lnTo>
                    <a:pt x="2930906" y="2425446"/>
                  </a:lnTo>
                  <a:cubicBezTo>
                    <a:pt x="2930906" y="2704592"/>
                    <a:pt x="2704592" y="2930906"/>
                    <a:pt x="2425446" y="2930906"/>
                  </a:cubicBezTo>
                  <a:lnTo>
                    <a:pt x="2425446" y="2905506"/>
                  </a:lnTo>
                  <a:lnTo>
                    <a:pt x="2425446" y="2930906"/>
                  </a:lnTo>
                  <a:lnTo>
                    <a:pt x="505460" y="2930906"/>
                  </a:lnTo>
                  <a:lnTo>
                    <a:pt x="505460" y="2905506"/>
                  </a:lnTo>
                  <a:lnTo>
                    <a:pt x="505460" y="2930906"/>
                  </a:lnTo>
                  <a:cubicBezTo>
                    <a:pt x="226314" y="2930906"/>
                    <a:pt x="0" y="2704592"/>
                    <a:pt x="0" y="2425446"/>
                  </a:cubicBezTo>
                  <a:lnTo>
                    <a:pt x="0" y="505460"/>
                  </a:lnTo>
                  <a:lnTo>
                    <a:pt x="25400" y="505460"/>
                  </a:lnTo>
                  <a:lnTo>
                    <a:pt x="0" y="505460"/>
                  </a:lnTo>
                  <a:moveTo>
                    <a:pt x="50800" y="505460"/>
                  </a:moveTo>
                  <a:lnTo>
                    <a:pt x="50800" y="2425446"/>
                  </a:lnTo>
                  <a:lnTo>
                    <a:pt x="25400" y="2425446"/>
                  </a:lnTo>
                  <a:lnTo>
                    <a:pt x="50800" y="2425446"/>
                  </a:lnTo>
                  <a:cubicBezTo>
                    <a:pt x="50800" y="2676525"/>
                    <a:pt x="254381" y="2880106"/>
                    <a:pt x="505460" y="2880106"/>
                  </a:cubicBezTo>
                  <a:lnTo>
                    <a:pt x="2425446" y="2880106"/>
                  </a:lnTo>
                  <a:cubicBezTo>
                    <a:pt x="2676525" y="2880106"/>
                    <a:pt x="2880106" y="2676525"/>
                    <a:pt x="2880106" y="2425446"/>
                  </a:cubicBezTo>
                  <a:lnTo>
                    <a:pt x="2880106" y="505460"/>
                  </a:lnTo>
                  <a:cubicBezTo>
                    <a:pt x="2880106" y="254381"/>
                    <a:pt x="2676525" y="50800"/>
                    <a:pt x="2425446" y="50800"/>
                  </a:cubicBezTo>
                  <a:lnTo>
                    <a:pt x="505460" y="50800"/>
                  </a:lnTo>
                  <a:lnTo>
                    <a:pt x="505460" y="25400"/>
                  </a:lnTo>
                  <a:lnTo>
                    <a:pt x="505460" y="50800"/>
                  </a:lnTo>
                  <a:cubicBezTo>
                    <a:pt x="254381" y="50800"/>
                    <a:pt x="50800" y="254381"/>
                    <a:pt x="50800" y="505460"/>
                  </a:cubicBezTo>
                  <a:close/>
                </a:path>
              </a:pathLst>
            </a:custGeom>
            <a:solidFill>
              <a:srgbClr val="FFFFFF"/>
            </a:solidFill>
          </p:spPr>
        </p:sp>
      </p:grpSp>
      <p:grpSp>
        <p:nvGrpSpPr>
          <p:cNvPr id="17" name="Group 17"/>
          <p:cNvGrpSpPr/>
          <p:nvPr/>
        </p:nvGrpSpPr>
        <p:grpSpPr>
          <a:xfrm rot="-2748016">
            <a:off x="9132889" y="3260968"/>
            <a:ext cx="2198100" cy="2198100"/>
            <a:chOff x="0" y="0"/>
            <a:chExt cx="2930800" cy="2930800"/>
          </a:xfrm>
        </p:grpSpPr>
        <p:sp>
          <p:nvSpPr>
            <p:cNvPr id="18" name="Freeform 18"/>
            <p:cNvSpPr/>
            <p:nvPr/>
          </p:nvSpPr>
          <p:spPr>
            <a:xfrm>
              <a:off x="25400" y="25400"/>
              <a:ext cx="2880106" cy="2880106"/>
            </a:xfrm>
            <a:custGeom>
              <a:avLst/>
              <a:gdLst/>
              <a:ahLst/>
              <a:cxnLst/>
              <a:rect l="l" t="t" r="r" b="b"/>
              <a:pathLst>
                <a:path w="2880106" h="2880106">
                  <a:moveTo>
                    <a:pt x="0" y="480060"/>
                  </a:moveTo>
                  <a:cubicBezTo>
                    <a:pt x="0" y="214884"/>
                    <a:pt x="214884" y="0"/>
                    <a:pt x="480060" y="0"/>
                  </a:cubicBezTo>
                  <a:lnTo>
                    <a:pt x="2400046" y="0"/>
                  </a:lnTo>
                  <a:cubicBezTo>
                    <a:pt x="2665095" y="0"/>
                    <a:pt x="2880106" y="214884"/>
                    <a:pt x="2880106" y="480060"/>
                  </a:cubicBezTo>
                  <a:lnTo>
                    <a:pt x="2880106" y="2400046"/>
                  </a:lnTo>
                  <a:cubicBezTo>
                    <a:pt x="2880106" y="2665095"/>
                    <a:pt x="2665222" y="2880106"/>
                    <a:pt x="2400046" y="2880106"/>
                  </a:cubicBezTo>
                  <a:lnTo>
                    <a:pt x="480060" y="2880106"/>
                  </a:lnTo>
                  <a:cubicBezTo>
                    <a:pt x="215011" y="2880106"/>
                    <a:pt x="0" y="2665222"/>
                    <a:pt x="0" y="2400046"/>
                  </a:cubicBezTo>
                  <a:close/>
                </a:path>
              </a:pathLst>
            </a:custGeom>
            <a:solidFill>
              <a:srgbClr val="8AA4DF"/>
            </a:solidFill>
          </p:spPr>
        </p:sp>
        <p:sp>
          <p:nvSpPr>
            <p:cNvPr id="19" name="Freeform 19"/>
            <p:cNvSpPr/>
            <p:nvPr/>
          </p:nvSpPr>
          <p:spPr>
            <a:xfrm>
              <a:off x="0" y="0"/>
              <a:ext cx="2930906" cy="2930906"/>
            </a:xfrm>
            <a:custGeom>
              <a:avLst/>
              <a:gdLst/>
              <a:ahLst/>
              <a:cxnLst/>
              <a:rect l="l" t="t" r="r" b="b"/>
              <a:pathLst>
                <a:path w="2930906" h="2930906">
                  <a:moveTo>
                    <a:pt x="0" y="505460"/>
                  </a:moveTo>
                  <a:cubicBezTo>
                    <a:pt x="0" y="226314"/>
                    <a:pt x="226314" y="0"/>
                    <a:pt x="505460" y="0"/>
                  </a:cubicBezTo>
                  <a:lnTo>
                    <a:pt x="2425446" y="0"/>
                  </a:lnTo>
                  <a:lnTo>
                    <a:pt x="2425446" y="25400"/>
                  </a:lnTo>
                  <a:lnTo>
                    <a:pt x="2425446" y="0"/>
                  </a:lnTo>
                  <a:cubicBezTo>
                    <a:pt x="2704592" y="0"/>
                    <a:pt x="2930906" y="226314"/>
                    <a:pt x="2930906" y="505460"/>
                  </a:cubicBezTo>
                  <a:lnTo>
                    <a:pt x="2905506" y="505460"/>
                  </a:lnTo>
                  <a:lnTo>
                    <a:pt x="2930906" y="505460"/>
                  </a:lnTo>
                  <a:lnTo>
                    <a:pt x="2930906" y="2425446"/>
                  </a:lnTo>
                  <a:lnTo>
                    <a:pt x="2905506" y="2425446"/>
                  </a:lnTo>
                  <a:lnTo>
                    <a:pt x="2930906" y="2425446"/>
                  </a:lnTo>
                  <a:cubicBezTo>
                    <a:pt x="2930906" y="2704592"/>
                    <a:pt x="2704592" y="2930906"/>
                    <a:pt x="2425446" y="2930906"/>
                  </a:cubicBezTo>
                  <a:lnTo>
                    <a:pt x="2425446" y="2905506"/>
                  </a:lnTo>
                  <a:lnTo>
                    <a:pt x="2425446" y="2930906"/>
                  </a:lnTo>
                  <a:lnTo>
                    <a:pt x="505460" y="2930906"/>
                  </a:lnTo>
                  <a:lnTo>
                    <a:pt x="505460" y="2905506"/>
                  </a:lnTo>
                  <a:lnTo>
                    <a:pt x="505460" y="2930906"/>
                  </a:lnTo>
                  <a:cubicBezTo>
                    <a:pt x="226314" y="2930906"/>
                    <a:pt x="0" y="2704592"/>
                    <a:pt x="0" y="2425446"/>
                  </a:cubicBezTo>
                  <a:lnTo>
                    <a:pt x="0" y="505460"/>
                  </a:lnTo>
                  <a:lnTo>
                    <a:pt x="25400" y="505460"/>
                  </a:lnTo>
                  <a:lnTo>
                    <a:pt x="0" y="505460"/>
                  </a:lnTo>
                  <a:moveTo>
                    <a:pt x="50800" y="505460"/>
                  </a:moveTo>
                  <a:lnTo>
                    <a:pt x="50800" y="2425446"/>
                  </a:lnTo>
                  <a:lnTo>
                    <a:pt x="25400" y="2425446"/>
                  </a:lnTo>
                  <a:lnTo>
                    <a:pt x="50800" y="2425446"/>
                  </a:lnTo>
                  <a:cubicBezTo>
                    <a:pt x="50800" y="2676525"/>
                    <a:pt x="254381" y="2880106"/>
                    <a:pt x="505460" y="2880106"/>
                  </a:cubicBezTo>
                  <a:lnTo>
                    <a:pt x="2425446" y="2880106"/>
                  </a:lnTo>
                  <a:cubicBezTo>
                    <a:pt x="2676525" y="2880106"/>
                    <a:pt x="2880106" y="2676525"/>
                    <a:pt x="2880106" y="2425446"/>
                  </a:cubicBezTo>
                  <a:lnTo>
                    <a:pt x="2880106" y="505460"/>
                  </a:lnTo>
                  <a:cubicBezTo>
                    <a:pt x="2880106" y="254381"/>
                    <a:pt x="2676525" y="50800"/>
                    <a:pt x="2425446" y="50800"/>
                  </a:cubicBezTo>
                  <a:lnTo>
                    <a:pt x="505460" y="50800"/>
                  </a:lnTo>
                  <a:lnTo>
                    <a:pt x="505460" y="25400"/>
                  </a:lnTo>
                  <a:lnTo>
                    <a:pt x="505460" y="50800"/>
                  </a:lnTo>
                  <a:cubicBezTo>
                    <a:pt x="254381" y="50800"/>
                    <a:pt x="50800" y="254381"/>
                    <a:pt x="50800" y="505460"/>
                  </a:cubicBezTo>
                  <a:close/>
                </a:path>
              </a:pathLst>
            </a:custGeom>
            <a:solidFill>
              <a:srgbClr val="FFFFFF"/>
            </a:solidFill>
          </p:spPr>
        </p:sp>
      </p:grpSp>
      <p:sp>
        <p:nvSpPr>
          <p:cNvPr id="20" name="TextBox 20"/>
          <p:cNvSpPr txBox="1"/>
          <p:nvPr/>
        </p:nvSpPr>
        <p:spPr>
          <a:xfrm>
            <a:off x="6546964" y="3918424"/>
            <a:ext cx="2776675"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计划</a:t>
            </a:r>
          </a:p>
        </p:txBody>
      </p:sp>
      <p:sp>
        <p:nvSpPr>
          <p:cNvPr id="21" name="TextBox 21"/>
          <p:cNvSpPr txBox="1"/>
          <p:nvPr/>
        </p:nvSpPr>
        <p:spPr>
          <a:xfrm>
            <a:off x="6525877" y="6217998"/>
            <a:ext cx="2776675"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分析调查</a:t>
            </a:r>
          </a:p>
        </p:txBody>
      </p:sp>
      <p:sp>
        <p:nvSpPr>
          <p:cNvPr id="22" name="TextBox 22"/>
          <p:cNvSpPr txBox="1"/>
          <p:nvPr/>
        </p:nvSpPr>
        <p:spPr>
          <a:xfrm>
            <a:off x="8789889" y="3947602"/>
            <a:ext cx="2776675"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实施</a:t>
            </a:r>
          </a:p>
        </p:txBody>
      </p:sp>
      <p:sp>
        <p:nvSpPr>
          <p:cNvPr id="23" name="TextBox 23"/>
          <p:cNvSpPr txBox="1"/>
          <p:nvPr/>
        </p:nvSpPr>
        <p:spPr>
          <a:xfrm>
            <a:off x="8833648" y="6264897"/>
            <a:ext cx="2776676" cy="623697"/>
          </a:xfrm>
          <a:prstGeom prst="rect">
            <a:avLst/>
          </a:prstGeom>
        </p:spPr>
        <p:txBody>
          <a:bodyPr lIns="0" tIns="0" rIns="0" bIns="0" rtlCol="0" anchor="t">
            <a:spAutoFit/>
          </a:bodyPr>
          <a:lstStyle/>
          <a:p>
            <a:pPr algn="ctr">
              <a:lnSpc>
                <a:spcPts val="5184"/>
              </a:lnSpc>
            </a:pPr>
            <a:r>
              <a:rPr lang="en-US" sz="3600">
                <a:solidFill>
                  <a:srgbClr val="FFFFFF"/>
                </a:solidFill>
                <a:ea typeface="思源黑体-粗体 Medium"/>
              </a:rPr>
              <a:t>持续改进</a:t>
            </a:r>
          </a:p>
        </p:txBody>
      </p:sp>
      <p:sp>
        <p:nvSpPr>
          <p:cNvPr id="24" name="TextBox 24"/>
          <p:cNvSpPr txBox="1"/>
          <p:nvPr/>
        </p:nvSpPr>
        <p:spPr>
          <a:xfrm>
            <a:off x="12306144" y="3091838"/>
            <a:ext cx="3613563" cy="1991106"/>
          </a:xfrm>
          <a:prstGeom prst="rect">
            <a:avLst/>
          </a:prstGeom>
        </p:spPr>
        <p:txBody>
          <a:bodyPr lIns="0" tIns="0" rIns="0" bIns="0" rtlCol="0" anchor="t">
            <a:spAutoFit/>
          </a:bodyPr>
          <a:lstStyle/>
          <a:p>
            <a:pPr algn="r">
              <a:lnSpc>
                <a:spcPts val="4031"/>
              </a:lnSpc>
            </a:pPr>
            <a:r>
              <a:rPr lang="en-US" sz="2799">
                <a:solidFill>
                  <a:srgbClr val="203864"/>
                </a:solidFill>
                <a:ea typeface="思源黑体-粗体 Medium"/>
              </a:rPr>
              <a:t>适用于长段落排版演示文稿是一种实用的工具，可以是演示，演讲，报告等。</a:t>
            </a:r>
          </a:p>
        </p:txBody>
      </p:sp>
      <p:sp>
        <p:nvSpPr>
          <p:cNvPr id="25" name="TextBox 25"/>
          <p:cNvSpPr txBox="1"/>
          <p:nvPr/>
        </p:nvSpPr>
        <p:spPr>
          <a:xfrm>
            <a:off x="12306144" y="5855073"/>
            <a:ext cx="3613563" cy="1991106"/>
          </a:xfrm>
          <a:prstGeom prst="rect">
            <a:avLst/>
          </a:prstGeom>
        </p:spPr>
        <p:txBody>
          <a:bodyPr lIns="0" tIns="0" rIns="0" bIns="0" rtlCol="0" anchor="t">
            <a:spAutoFit/>
          </a:bodyPr>
          <a:lstStyle/>
          <a:p>
            <a:pPr algn="r">
              <a:lnSpc>
                <a:spcPts val="4031"/>
              </a:lnSpc>
            </a:pPr>
            <a:r>
              <a:rPr lang="en-US" sz="2799">
                <a:solidFill>
                  <a:srgbClr val="203864"/>
                </a:solidFill>
                <a:ea typeface="思源黑体-粗体 Medium"/>
              </a:rPr>
              <a:t>适用于长段落排版演示文稿是一种实用的工具，可以是演示，演讲，报告等。</a:t>
            </a:r>
          </a:p>
        </p:txBody>
      </p:sp>
      <p:grpSp>
        <p:nvGrpSpPr>
          <p:cNvPr id="26" name="Group 26"/>
          <p:cNvGrpSpPr/>
          <p:nvPr/>
        </p:nvGrpSpPr>
        <p:grpSpPr>
          <a:xfrm>
            <a:off x="992469" y="364366"/>
            <a:ext cx="7309176" cy="1009812"/>
            <a:chOff x="0" y="0"/>
            <a:chExt cx="9745568" cy="1346416"/>
          </a:xfrm>
        </p:grpSpPr>
        <p:sp>
          <p:nvSpPr>
            <p:cNvPr id="27" name="TextBox 27"/>
            <p:cNvSpPr txBox="1"/>
            <p:nvPr/>
          </p:nvSpPr>
          <p:spPr>
            <a:xfrm>
              <a:off x="2260546" y="53356"/>
              <a:ext cx="7485022"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经济立法现状</a:t>
              </a:r>
            </a:p>
          </p:txBody>
        </p:sp>
        <p:sp>
          <p:nvSpPr>
            <p:cNvPr id="28" name="TextBox 28"/>
            <p:cNvSpPr txBox="1"/>
            <p:nvPr/>
          </p:nvSpPr>
          <p:spPr>
            <a:xfrm>
              <a:off x="2260546" y="949668"/>
              <a:ext cx="7485022"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CURRENT SITUATION OF ECONOMIC LEGISLATION</a:t>
              </a:r>
            </a:p>
          </p:txBody>
        </p:sp>
        <p:sp>
          <p:nvSpPr>
            <p:cNvPr id="29" name="Freeform 2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t="7812" b="7812"/>
          <a:stretch>
            <a:fillRect/>
          </a:stretch>
        </p:blipFill>
        <p:spPr>
          <a:xfrm flipH="1">
            <a:off x="0" y="0"/>
            <a:ext cx="18288000" cy="10287000"/>
          </a:xfrm>
          <a:prstGeom prst="rect">
            <a:avLst/>
          </a:prstGeom>
        </p:spPr>
      </p:pic>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alpha val="91765"/>
              </a:srgbClr>
            </a:solidFill>
          </p:spPr>
        </p:sp>
      </p:grpSp>
      <p:sp>
        <p:nvSpPr>
          <p:cNvPr id="5" name="TextBox 5"/>
          <p:cNvSpPr txBox="1"/>
          <p:nvPr/>
        </p:nvSpPr>
        <p:spPr>
          <a:xfrm>
            <a:off x="5074905" y="4376712"/>
            <a:ext cx="8138190" cy="1743076"/>
          </a:xfrm>
          <a:prstGeom prst="rect">
            <a:avLst/>
          </a:prstGeom>
        </p:spPr>
        <p:txBody>
          <a:bodyPr lIns="0" tIns="0" rIns="0" bIns="0" rtlCol="0" anchor="t">
            <a:spAutoFit/>
          </a:bodyPr>
          <a:lstStyle/>
          <a:p>
            <a:pPr algn="ctr">
              <a:lnSpc>
                <a:spcPts val="14399"/>
              </a:lnSpc>
            </a:pPr>
            <a:r>
              <a:rPr lang="en-US" sz="9999" spc="454">
                <a:solidFill>
                  <a:srgbClr val="FFFFFF"/>
                </a:solidFill>
                <a:ea typeface="思源黑体-粗体 Heavy"/>
              </a:rPr>
              <a:t>课题研究收获</a:t>
            </a:r>
          </a:p>
        </p:txBody>
      </p:sp>
      <p:sp>
        <p:nvSpPr>
          <p:cNvPr id="6" name="TextBox 6"/>
          <p:cNvSpPr txBox="1"/>
          <p:nvPr/>
        </p:nvSpPr>
        <p:spPr>
          <a:xfrm>
            <a:off x="2518466" y="7144471"/>
            <a:ext cx="13251068" cy="460629"/>
          </a:xfrm>
          <a:prstGeom prst="rect">
            <a:avLst/>
          </a:prstGeom>
        </p:spPr>
        <p:txBody>
          <a:bodyPr lIns="0" tIns="0" rIns="0" bIns="0" rtlCol="0" anchor="t">
            <a:spAutoFit/>
          </a:bodyPr>
          <a:lstStyle/>
          <a:p>
            <a:pPr algn="ctr">
              <a:lnSpc>
                <a:spcPts val="3887"/>
              </a:lnSpc>
            </a:pPr>
            <a:r>
              <a:rPr lang="en-US" sz="2700">
                <a:solidFill>
                  <a:srgbClr val="FFFFFF"/>
                </a:solidFill>
                <a:ea typeface="思源黑体-粗体 Medium"/>
              </a:rPr>
              <a:t>适用于长段落排版演示文稿是一种实用的工具，可以是演示，演讲，报告等。</a:t>
            </a:r>
          </a:p>
        </p:txBody>
      </p:sp>
      <p:sp>
        <p:nvSpPr>
          <p:cNvPr id="7" name="TextBox 7"/>
          <p:cNvSpPr txBox="1"/>
          <p:nvPr/>
        </p:nvSpPr>
        <p:spPr>
          <a:xfrm>
            <a:off x="5074905" y="6068169"/>
            <a:ext cx="8138190" cy="476631"/>
          </a:xfrm>
          <a:prstGeom prst="rect">
            <a:avLst/>
          </a:prstGeom>
        </p:spPr>
        <p:txBody>
          <a:bodyPr lIns="0" tIns="0" rIns="0" bIns="0" rtlCol="0" anchor="t">
            <a:spAutoFit/>
          </a:bodyPr>
          <a:lstStyle/>
          <a:p>
            <a:pPr algn="ctr">
              <a:lnSpc>
                <a:spcPts val="4031"/>
              </a:lnSpc>
            </a:pPr>
            <a:r>
              <a:rPr lang="en-US" sz="2799">
                <a:solidFill>
                  <a:srgbClr val="FFFFFF"/>
                </a:solidFill>
                <a:latin typeface="思源黑体-粗体 Medium"/>
              </a:rPr>
              <a:t>RESEARCH HARVEST</a:t>
            </a:r>
          </a:p>
        </p:txBody>
      </p:sp>
      <p:sp>
        <p:nvSpPr>
          <p:cNvPr id="8" name="TextBox 8"/>
          <p:cNvSpPr txBox="1"/>
          <p:nvPr/>
        </p:nvSpPr>
        <p:spPr>
          <a:xfrm>
            <a:off x="5508120" y="1605309"/>
            <a:ext cx="7271760" cy="1743076"/>
          </a:xfrm>
          <a:prstGeom prst="rect">
            <a:avLst/>
          </a:prstGeom>
        </p:spPr>
        <p:txBody>
          <a:bodyPr lIns="0" tIns="0" rIns="0" bIns="0" rtlCol="0" anchor="t">
            <a:spAutoFit/>
          </a:bodyPr>
          <a:lstStyle/>
          <a:p>
            <a:pPr algn="ctr">
              <a:lnSpc>
                <a:spcPts val="14399"/>
              </a:lnSpc>
            </a:pPr>
            <a:r>
              <a:rPr lang="en-US" sz="9999">
                <a:solidFill>
                  <a:srgbClr val="FFFFFF">
                    <a:alpha val="51765"/>
                  </a:srgbClr>
                </a:solidFill>
                <a:ea typeface="思源黑体-粗体 Heavy"/>
              </a:rPr>
              <a:t>肆</a:t>
            </a:r>
          </a:p>
        </p:txBody>
      </p:sp>
      <p:grpSp>
        <p:nvGrpSpPr>
          <p:cNvPr id="9" name="Group 9"/>
          <p:cNvGrpSpPr/>
          <p:nvPr/>
        </p:nvGrpSpPr>
        <p:grpSpPr>
          <a:xfrm rot="-5400000">
            <a:off x="-336137" y="8243643"/>
            <a:ext cx="2729673" cy="918213"/>
            <a:chOff x="0" y="0"/>
            <a:chExt cx="3639564" cy="1224284"/>
          </a:xfrm>
        </p:grpSpPr>
        <p:grpSp>
          <p:nvGrpSpPr>
            <p:cNvPr id="10" name="Group 10"/>
            <p:cNvGrpSpPr/>
            <p:nvPr/>
          </p:nvGrpSpPr>
          <p:grpSpPr>
            <a:xfrm rot="-5400000">
              <a:off x="0" y="1080284"/>
              <a:ext cx="144000" cy="144000"/>
              <a:chOff x="0" y="0"/>
              <a:chExt cx="144000" cy="144000"/>
            </a:xfrm>
          </p:grpSpPr>
          <p:sp>
            <p:nvSpPr>
              <p:cNvPr id="11" name="Freeform 1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2" name="Group 12"/>
            <p:cNvGrpSpPr/>
            <p:nvPr/>
          </p:nvGrpSpPr>
          <p:grpSpPr>
            <a:xfrm rot="-5400000">
              <a:off x="0" y="0"/>
              <a:ext cx="144000" cy="144000"/>
              <a:chOff x="0" y="0"/>
              <a:chExt cx="144000" cy="144000"/>
            </a:xfrm>
          </p:grpSpPr>
          <p:sp>
            <p:nvSpPr>
              <p:cNvPr id="13" name="Freeform 1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4" name="Group 14"/>
            <p:cNvGrpSpPr/>
            <p:nvPr/>
          </p:nvGrpSpPr>
          <p:grpSpPr>
            <a:xfrm rot="-5400000">
              <a:off x="0" y="540142"/>
              <a:ext cx="144000" cy="144000"/>
              <a:chOff x="0" y="0"/>
              <a:chExt cx="144000" cy="144000"/>
            </a:xfrm>
          </p:grpSpPr>
          <p:sp>
            <p:nvSpPr>
              <p:cNvPr id="15" name="Freeform 1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6" name="Group 16"/>
            <p:cNvGrpSpPr/>
            <p:nvPr/>
          </p:nvGrpSpPr>
          <p:grpSpPr>
            <a:xfrm rot="-5400000">
              <a:off x="582594" y="1080284"/>
              <a:ext cx="144000" cy="144000"/>
              <a:chOff x="0" y="0"/>
              <a:chExt cx="144000" cy="144000"/>
            </a:xfrm>
          </p:grpSpPr>
          <p:sp>
            <p:nvSpPr>
              <p:cNvPr id="17" name="Freeform 1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8" name="Group 18"/>
            <p:cNvGrpSpPr/>
            <p:nvPr/>
          </p:nvGrpSpPr>
          <p:grpSpPr>
            <a:xfrm rot="-5400000">
              <a:off x="582594" y="0"/>
              <a:ext cx="144000" cy="144000"/>
              <a:chOff x="0" y="0"/>
              <a:chExt cx="144000" cy="144000"/>
            </a:xfrm>
          </p:grpSpPr>
          <p:sp>
            <p:nvSpPr>
              <p:cNvPr id="19" name="Freeform 1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0" name="Group 20"/>
            <p:cNvGrpSpPr/>
            <p:nvPr/>
          </p:nvGrpSpPr>
          <p:grpSpPr>
            <a:xfrm rot="-5400000">
              <a:off x="582594" y="540142"/>
              <a:ext cx="144000" cy="144000"/>
              <a:chOff x="0" y="0"/>
              <a:chExt cx="144000" cy="144000"/>
            </a:xfrm>
          </p:grpSpPr>
          <p:sp>
            <p:nvSpPr>
              <p:cNvPr id="21" name="Freeform 2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2" name="Group 22"/>
            <p:cNvGrpSpPr/>
            <p:nvPr/>
          </p:nvGrpSpPr>
          <p:grpSpPr>
            <a:xfrm rot="-5400000">
              <a:off x="1165188" y="1080284"/>
              <a:ext cx="144000" cy="144000"/>
              <a:chOff x="0" y="0"/>
              <a:chExt cx="144000" cy="144000"/>
            </a:xfrm>
          </p:grpSpPr>
          <p:sp>
            <p:nvSpPr>
              <p:cNvPr id="23" name="Freeform 2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4" name="Group 24"/>
            <p:cNvGrpSpPr/>
            <p:nvPr/>
          </p:nvGrpSpPr>
          <p:grpSpPr>
            <a:xfrm rot="-5400000">
              <a:off x="1165188" y="0"/>
              <a:ext cx="144000" cy="144000"/>
              <a:chOff x="0" y="0"/>
              <a:chExt cx="144000" cy="144000"/>
            </a:xfrm>
          </p:grpSpPr>
          <p:sp>
            <p:nvSpPr>
              <p:cNvPr id="25" name="Freeform 2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6" name="Group 26"/>
            <p:cNvGrpSpPr/>
            <p:nvPr/>
          </p:nvGrpSpPr>
          <p:grpSpPr>
            <a:xfrm rot="-5400000">
              <a:off x="1165188" y="540142"/>
              <a:ext cx="144000" cy="144000"/>
              <a:chOff x="0" y="0"/>
              <a:chExt cx="144000" cy="144000"/>
            </a:xfrm>
          </p:grpSpPr>
          <p:sp>
            <p:nvSpPr>
              <p:cNvPr id="27" name="Freeform 2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8" name="Group 28"/>
            <p:cNvGrpSpPr/>
            <p:nvPr/>
          </p:nvGrpSpPr>
          <p:grpSpPr>
            <a:xfrm rot="-5400000">
              <a:off x="1747782" y="1080284"/>
              <a:ext cx="144000" cy="144000"/>
              <a:chOff x="0" y="0"/>
              <a:chExt cx="144000" cy="144000"/>
            </a:xfrm>
          </p:grpSpPr>
          <p:sp>
            <p:nvSpPr>
              <p:cNvPr id="29" name="Freeform 2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0" name="Group 30"/>
            <p:cNvGrpSpPr/>
            <p:nvPr/>
          </p:nvGrpSpPr>
          <p:grpSpPr>
            <a:xfrm rot="-5400000">
              <a:off x="1747782" y="0"/>
              <a:ext cx="144000" cy="144000"/>
              <a:chOff x="0" y="0"/>
              <a:chExt cx="144000" cy="144000"/>
            </a:xfrm>
          </p:grpSpPr>
          <p:sp>
            <p:nvSpPr>
              <p:cNvPr id="31" name="Freeform 3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2" name="Group 32"/>
            <p:cNvGrpSpPr/>
            <p:nvPr/>
          </p:nvGrpSpPr>
          <p:grpSpPr>
            <a:xfrm rot="-5400000">
              <a:off x="1747782" y="540142"/>
              <a:ext cx="144000" cy="144000"/>
              <a:chOff x="0" y="0"/>
              <a:chExt cx="144000" cy="144000"/>
            </a:xfrm>
          </p:grpSpPr>
          <p:sp>
            <p:nvSpPr>
              <p:cNvPr id="33" name="Freeform 3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4" name="Group 34"/>
            <p:cNvGrpSpPr/>
            <p:nvPr/>
          </p:nvGrpSpPr>
          <p:grpSpPr>
            <a:xfrm rot="-5400000">
              <a:off x="2330376" y="1080284"/>
              <a:ext cx="144000" cy="144000"/>
              <a:chOff x="0" y="0"/>
              <a:chExt cx="144000" cy="144000"/>
            </a:xfrm>
          </p:grpSpPr>
          <p:sp>
            <p:nvSpPr>
              <p:cNvPr id="35" name="Freeform 3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6" name="Group 36"/>
            <p:cNvGrpSpPr/>
            <p:nvPr/>
          </p:nvGrpSpPr>
          <p:grpSpPr>
            <a:xfrm rot="-5400000">
              <a:off x="2330376" y="0"/>
              <a:ext cx="144000" cy="144000"/>
              <a:chOff x="0" y="0"/>
              <a:chExt cx="144000" cy="144000"/>
            </a:xfrm>
          </p:grpSpPr>
          <p:sp>
            <p:nvSpPr>
              <p:cNvPr id="37" name="Freeform 3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8" name="Group 38"/>
            <p:cNvGrpSpPr/>
            <p:nvPr/>
          </p:nvGrpSpPr>
          <p:grpSpPr>
            <a:xfrm rot="-5400000">
              <a:off x="2330376" y="540142"/>
              <a:ext cx="144000" cy="144000"/>
              <a:chOff x="0" y="0"/>
              <a:chExt cx="144000" cy="144000"/>
            </a:xfrm>
          </p:grpSpPr>
          <p:sp>
            <p:nvSpPr>
              <p:cNvPr id="39" name="Freeform 3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0" name="Group 40"/>
            <p:cNvGrpSpPr/>
            <p:nvPr/>
          </p:nvGrpSpPr>
          <p:grpSpPr>
            <a:xfrm rot="-5400000">
              <a:off x="2912970" y="1080284"/>
              <a:ext cx="144000" cy="144000"/>
              <a:chOff x="0" y="0"/>
              <a:chExt cx="144000" cy="144000"/>
            </a:xfrm>
          </p:grpSpPr>
          <p:sp>
            <p:nvSpPr>
              <p:cNvPr id="41" name="Freeform 4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2" name="Group 42"/>
            <p:cNvGrpSpPr/>
            <p:nvPr/>
          </p:nvGrpSpPr>
          <p:grpSpPr>
            <a:xfrm rot="-5400000">
              <a:off x="2912970" y="0"/>
              <a:ext cx="144000" cy="144000"/>
              <a:chOff x="0" y="0"/>
              <a:chExt cx="144000" cy="144000"/>
            </a:xfrm>
          </p:grpSpPr>
          <p:sp>
            <p:nvSpPr>
              <p:cNvPr id="43" name="Freeform 4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4" name="Group 44"/>
            <p:cNvGrpSpPr/>
            <p:nvPr/>
          </p:nvGrpSpPr>
          <p:grpSpPr>
            <a:xfrm rot="-5400000">
              <a:off x="2912970" y="540142"/>
              <a:ext cx="144000" cy="144000"/>
              <a:chOff x="0" y="0"/>
              <a:chExt cx="144000" cy="144000"/>
            </a:xfrm>
          </p:grpSpPr>
          <p:sp>
            <p:nvSpPr>
              <p:cNvPr id="45" name="Freeform 4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6" name="Group 46"/>
            <p:cNvGrpSpPr/>
            <p:nvPr/>
          </p:nvGrpSpPr>
          <p:grpSpPr>
            <a:xfrm rot="-5400000">
              <a:off x="3495564" y="1080284"/>
              <a:ext cx="144000" cy="144000"/>
              <a:chOff x="0" y="0"/>
              <a:chExt cx="144000" cy="144000"/>
            </a:xfrm>
          </p:grpSpPr>
          <p:sp>
            <p:nvSpPr>
              <p:cNvPr id="47" name="Freeform 4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8" name="Group 48"/>
            <p:cNvGrpSpPr/>
            <p:nvPr/>
          </p:nvGrpSpPr>
          <p:grpSpPr>
            <a:xfrm rot="-5400000">
              <a:off x="3495564" y="0"/>
              <a:ext cx="144000" cy="144000"/>
              <a:chOff x="0" y="0"/>
              <a:chExt cx="144000" cy="144000"/>
            </a:xfrm>
          </p:grpSpPr>
          <p:sp>
            <p:nvSpPr>
              <p:cNvPr id="49" name="Freeform 4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0" name="Group 50"/>
            <p:cNvGrpSpPr/>
            <p:nvPr/>
          </p:nvGrpSpPr>
          <p:grpSpPr>
            <a:xfrm rot="-5400000">
              <a:off x="3495564" y="540142"/>
              <a:ext cx="144000" cy="144000"/>
              <a:chOff x="0" y="0"/>
              <a:chExt cx="144000" cy="144000"/>
            </a:xfrm>
          </p:grpSpPr>
          <p:sp>
            <p:nvSpPr>
              <p:cNvPr id="51" name="Freeform 5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grpSp>
        <p:nvGrpSpPr>
          <p:cNvPr id="52" name="Group 52"/>
          <p:cNvGrpSpPr/>
          <p:nvPr/>
        </p:nvGrpSpPr>
        <p:grpSpPr>
          <a:xfrm>
            <a:off x="15164719" y="569593"/>
            <a:ext cx="2729673" cy="918213"/>
            <a:chOff x="0" y="0"/>
            <a:chExt cx="3639564" cy="1224284"/>
          </a:xfrm>
        </p:grpSpPr>
        <p:grpSp>
          <p:nvGrpSpPr>
            <p:cNvPr id="53" name="Group 53"/>
            <p:cNvGrpSpPr/>
            <p:nvPr/>
          </p:nvGrpSpPr>
          <p:grpSpPr>
            <a:xfrm rot="-5400000">
              <a:off x="0" y="1080284"/>
              <a:ext cx="144000" cy="144000"/>
              <a:chOff x="0" y="0"/>
              <a:chExt cx="144000" cy="144000"/>
            </a:xfrm>
          </p:grpSpPr>
          <p:sp>
            <p:nvSpPr>
              <p:cNvPr id="54" name="Freeform 5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5" name="Group 55"/>
            <p:cNvGrpSpPr/>
            <p:nvPr/>
          </p:nvGrpSpPr>
          <p:grpSpPr>
            <a:xfrm rot="-5400000">
              <a:off x="0" y="0"/>
              <a:ext cx="144000" cy="144000"/>
              <a:chOff x="0" y="0"/>
              <a:chExt cx="144000" cy="144000"/>
            </a:xfrm>
          </p:grpSpPr>
          <p:sp>
            <p:nvSpPr>
              <p:cNvPr id="56" name="Freeform 5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7" name="Group 57"/>
            <p:cNvGrpSpPr/>
            <p:nvPr/>
          </p:nvGrpSpPr>
          <p:grpSpPr>
            <a:xfrm rot="-5400000">
              <a:off x="0" y="540142"/>
              <a:ext cx="144000" cy="144000"/>
              <a:chOff x="0" y="0"/>
              <a:chExt cx="144000" cy="144000"/>
            </a:xfrm>
          </p:grpSpPr>
          <p:sp>
            <p:nvSpPr>
              <p:cNvPr id="58" name="Freeform 5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9" name="Group 59"/>
            <p:cNvGrpSpPr/>
            <p:nvPr/>
          </p:nvGrpSpPr>
          <p:grpSpPr>
            <a:xfrm rot="-5400000">
              <a:off x="582594" y="1080284"/>
              <a:ext cx="144000" cy="144000"/>
              <a:chOff x="0" y="0"/>
              <a:chExt cx="144000" cy="144000"/>
            </a:xfrm>
          </p:grpSpPr>
          <p:sp>
            <p:nvSpPr>
              <p:cNvPr id="60" name="Freeform 6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1" name="Group 61"/>
            <p:cNvGrpSpPr/>
            <p:nvPr/>
          </p:nvGrpSpPr>
          <p:grpSpPr>
            <a:xfrm rot="-5400000">
              <a:off x="582594" y="0"/>
              <a:ext cx="144000" cy="144000"/>
              <a:chOff x="0" y="0"/>
              <a:chExt cx="144000" cy="144000"/>
            </a:xfrm>
          </p:grpSpPr>
          <p:sp>
            <p:nvSpPr>
              <p:cNvPr id="62" name="Freeform 6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3" name="Group 63"/>
            <p:cNvGrpSpPr/>
            <p:nvPr/>
          </p:nvGrpSpPr>
          <p:grpSpPr>
            <a:xfrm rot="-5400000">
              <a:off x="582594" y="540142"/>
              <a:ext cx="144000" cy="144000"/>
              <a:chOff x="0" y="0"/>
              <a:chExt cx="144000" cy="144000"/>
            </a:xfrm>
          </p:grpSpPr>
          <p:sp>
            <p:nvSpPr>
              <p:cNvPr id="64" name="Freeform 6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5" name="Group 65"/>
            <p:cNvGrpSpPr/>
            <p:nvPr/>
          </p:nvGrpSpPr>
          <p:grpSpPr>
            <a:xfrm rot="-5400000">
              <a:off x="1165188" y="1080284"/>
              <a:ext cx="144000" cy="144000"/>
              <a:chOff x="0" y="0"/>
              <a:chExt cx="144000" cy="144000"/>
            </a:xfrm>
          </p:grpSpPr>
          <p:sp>
            <p:nvSpPr>
              <p:cNvPr id="66" name="Freeform 6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7" name="Group 67"/>
            <p:cNvGrpSpPr/>
            <p:nvPr/>
          </p:nvGrpSpPr>
          <p:grpSpPr>
            <a:xfrm rot="-5400000">
              <a:off x="1165188" y="0"/>
              <a:ext cx="144000" cy="144000"/>
              <a:chOff x="0" y="0"/>
              <a:chExt cx="144000" cy="144000"/>
            </a:xfrm>
          </p:grpSpPr>
          <p:sp>
            <p:nvSpPr>
              <p:cNvPr id="68" name="Freeform 6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9" name="Group 69"/>
            <p:cNvGrpSpPr/>
            <p:nvPr/>
          </p:nvGrpSpPr>
          <p:grpSpPr>
            <a:xfrm rot="-5400000">
              <a:off x="1165188" y="540142"/>
              <a:ext cx="144000" cy="144000"/>
              <a:chOff x="0" y="0"/>
              <a:chExt cx="144000" cy="144000"/>
            </a:xfrm>
          </p:grpSpPr>
          <p:sp>
            <p:nvSpPr>
              <p:cNvPr id="70" name="Freeform 7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1" name="Group 71"/>
            <p:cNvGrpSpPr/>
            <p:nvPr/>
          </p:nvGrpSpPr>
          <p:grpSpPr>
            <a:xfrm rot="-5400000">
              <a:off x="1747782" y="1080284"/>
              <a:ext cx="144000" cy="144000"/>
              <a:chOff x="0" y="0"/>
              <a:chExt cx="144000" cy="144000"/>
            </a:xfrm>
          </p:grpSpPr>
          <p:sp>
            <p:nvSpPr>
              <p:cNvPr id="72" name="Freeform 7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3" name="Group 73"/>
            <p:cNvGrpSpPr/>
            <p:nvPr/>
          </p:nvGrpSpPr>
          <p:grpSpPr>
            <a:xfrm rot="-5400000">
              <a:off x="1747782" y="0"/>
              <a:ext cx="144000" cy="144000"/>
              <a:chOff x="0" y="0"/>
              <a:chExt cx="144000" cy="144000"/>
            </a:xfrm>
          </p:grpSpPr>
          <p:sp>
            <p:nvSpPr>
              <p:cNvPr id="74" name="Freeform 7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5" name="Group 75"/>
            <p:cNvGrpSpPr/>
            <p:nvPr/>
          </p:nvGrpSpPr>
          <p:grpSpPr>
            <a:xfrm rot="-5400000">
              <a:off x="1747782" y="540142"/>
              <a:ext cx="144000" cy="144000"/>
              <a:chOff x="0" y="0"/>
              <a:chExt cx="144000" cy="144000"/>
            </a:xfrm>
          </p:grpSpPr>
          <p:sp>
            <p:nvSpPr>
              <p:cNvPr id="76" name="Freeform 7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7" name="Group 77"/>
            <p:cNvGrpSpPr/>
            <p:nvPr/>
          </p:nvGrpSpPr>
          <p:grpSpPr>
            <a:xfrm rot="-5400000">
              <a:off x="2330376" y="1080284"/>
              <a:ext cx="144000" cy="144000"/>
              <a:chOff x="0" y="0"/>
              <a:chExt cx="144000" cy="144000"/>
            </a:xfrm>
          </p:grpSpPr>
          <p:sp>
            <p:nvSpPr>
              <p:cNvPr id="78" name="Freeform 7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9" name="Group 79"/>
            <p:cNvGrpSpPr/>
            <p:nvPr/>
          </p:nvGrpSpPr>
          <p:grpSpPr>
            <a:xfrm rot="-5400000">
              <a:off x="2330376" y="0"/>
              <a:ext cx="144000" cy="144000"/>
              <a:chOff x="0" y="0"/>
              <a:chExt cx="144000" cy="144000"/>
            </a:xfrm>
          </p:grpSpPr>
          <p:sp>
            <p:nvSpPr>
              <p:cNvPr id="80" name="Freeform 8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1" name="Group 81"/>
            <p:cNvGrpSpPr/>
            <p:nvPr/>
          </p:nvGrpSpPr>
          <p:grpSpPr>
            <a:xfrm rot="-5400000">
              <a:off x="2330376" y="540142"/>
              <a:ext cx="144000" cy="144000"/>
              <a:chOff x="0" y="0"/>
              <a:chExt cx="144000" cy="144000"/>
            </a:xfrm>
          </p:grpSpPr>
          <p:sp>
            <p:nvSpPr>
              <p:cNvPr id="82" name="Freeform 8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3" name="Group 83"/>
            <p:cNvGrpSpPr/>
            <p:nvPr/>
          </p:nvGrpSpPr>
          <p:grpSpPr>
            <a:xfrm rot="-5400000">
              <a:off x="2912970" y="1080284"/>
              <a:ext cx="144000" cy="144000"/>
              <a:chOff x="0" y="0"/>
              <a:chExt cx="144000" cy="144000"/>
            </a:xfrm>
          </p:grpSpPr>
          <p:sp>
            <p:nvSpPr>
              <p:cNvPr id="84" name="Freeform 8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5" name="Group 85"/>
            <p:cNvGrpSpPr/>
            <p:nvPr/>
          </p:nvGrpSpPr>
          <p:grpSpPr>
            <a:xfrm rot="-5400000">
              <a:off x="2912970" y="0"/>
              <a:ext cx="144000" cy="144000"/>
              <a:chOff x="0" y="0"/>
              <a:chExt cx="144000" cy="144000"/>
            </a:xfrm>
          </p:grpSpPr>
          <p:sp>
            <p:nvSpPr>
              <p:cNvPr id="86" name="Freeform 8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7" name="Group 87"/>
            <p:cNvGrpSpPr/>
            <p:nvPr/>
          </p:nvGrpSpPr>
          <p:grpSpPr>
            <a:xfrm rot="-5400000">
              <a:off x="2912970" y="540142"/>
              <a:ext cx="144000" cy="144000"/>
              <a:chOff x="0" y="0"/>
              <a:chExt cx="144000" cy="144000"/>
            </a:xfrm>
          </p:grpSpPr>
          <p:sp>
            <p:nvSpPr>
              <p:cNvPr id="88" name="Freeform 8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9" name="Group 89"/>
            <p:cNvGrpSpPr/>
            <p:nvPr/>
          </p:nvGrpSpPr>
          <p:grpSpPr>
            <a:xfrm rot="-5400000">
              <a:off x="3495564" y="1080284"/>
              <a:ext cx="144000" cy="144000"/>
              <a:chOff x="0" y="0"/>
              <a:chExt cx="144000" cy="144000"/>
            </a:xfrm>
          </p:grpSpPr>
          <p:sp>
            <p:nvSpPr>
              <p:cNvPr id="90" name="Freeform 9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1" name="Group 91"/>
            <p:cNvGrpSpPr/>
            <p:nvPr/>
          </p:nvGrpSpPr>
          <p:grpSpPr>
            <a:xfrm rot="-5400000">
              <a:off x="3495564" y="0"/>
              <a:ext cx="144000" cy="144000"/>
              <a:chOff x="0" y="0"/>
              <a:chExt cx="144000" cy="144000"/>
            </a:xfrm>
          </p:grpSpPr>
          <p:sp>
            <p:nvSpPr>
              <p:cNvPr id="92" name="Freeform 9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3" name="Group 93"/>
            <p:cNvGrpSpPr/>
            <p:nvPr/>
          </p:nvGrpSpPr>
          <p:grpSpPr>
            <a:xfrm rot="-5400000">
              <a:off x="3495564" y="540142"/>
              <a:ext cx="144000" cy="144000"/>
              <a:chOff x="0" y="0"/>
              <a:chExt cx="144000" cy="144000"/>
            </a:xfrm>
          </p:grpSpPr>
          <p:sp>
            <p:nvSpPr>
              <p:cNvPr id="94" name="Freeform 9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50328" y="1763307"/>
            <a:ext cx="16208972" cy="7909449"/>
            <a:chOff x="0" y="0"/>
            <a:chExt cx="21611962" cy="10545932"/>
          </a:xfrm>
        </p:grpSpPr>
        <p:sp>
          <p:nvSpPr>
            <p:cNvPr id="5" name="Freeform 5"/>
            <p:cNvSpPr/>
            <p:nvPr/>
          </p:nvSpPr>
          <p:spPr>
            <a:xfrm>
              <a:off x="12700" y="12700"/>
              <a:ext cx="21586571" cy="10520553"/>
            </a:xfrm>
            <a:custGeom>
              <a:avLst/>
              <a:gdLst/>
              <a:ahLst/>
              <a:cxnLst/>
              <a:rect l="l" t="t" r="r" b="b"/>
              <a:pathLst>
                <a:path w="21586571" h="10520553">
                  <a:moveTo>
                    <a:pt x="0" y="315341"/>
                  </a:moveTo>
                  <a:cubicBezTo>
                    <a:pt x="0" y="141224"/>
                    <a:pt x="141351" y="0"/>
                    <a:pt x="315722" y="0"/>
                  </a:cubicBezTo>
                  <a:lnTo>
                    <a:pt x="21270849" y="0"/>
                  </a:lnTo>
                  <a:cubicBezTo>
                    <a:pt x="21445220" y="0"/>
                    <a:pt x="21586571" y="141224"/>
                    <a:pt x="21586571" y="315341"/>
                  </a:cubicBezTo>
                  <a:lnTo>
                    <a:pt x="21586571" y="10205212"/>
                  </a:lnTo>
                  <a:cubicBezTo>
                    <a:pt x="21586571" y="10379329"/>
                    <a:pt x="21445220" y="10520553"/>
                    <a:pt x="21270849" y="10520553"/>
                  </a:cubicBezTo>
                  <a:lnTo>
                    <a:pt x="315722" y="10520553"/>
                  </a:lnTo>
                  <a:cubicBezTo>
                    <a:pt x="141351" y="10520553"/>
                    <a:pt x="0" y="10379329"/>
                    <a:pt x="0" y="10205212"/>
                  </a:cubicBezTo>
                  <a:close/>
                </a:path>
              </a:pathLst>
            </a:custGeom>
            <a:solidFill>
              <a:srgbClr val="FFFFFF"/>
            </a:solidFill>
          </p:spPr>
        </p:sp>
        <p:sp>
          <p:nvSpPr>
            <p:cNvPr id="6" name="Freeform 6"/>
            <p:cNvSpPr/>
            <p:nvPr/>
          </p:nvSpPr>
          <p:spPr>
            <a:xfrm>
              <a:off x="0" y="0"/>
              <a:ext cx="21611971" cy="10545953"/>
            </a:xfrm>
            <a:custGeom>
              <a:avLst/>
              <a:gdLst/>
              <a:ahLst/>
              <a:cxnLst/>
              <a:rect l="l" t="t" r="r" b="b"/>
              <a:pathLst>
                <a:path w="21611971" h="10545953">
                  <a:moveTo>
                    <a:pt x="0" y="328041"/>
                  </a:moveTo>
                  <a:cubicBezTo>
                    <a:pt x="0" y="146812"/>
                    <a:pt x="147066" y="0"/>
                    <a:pt x="328422" y="0"/>
                  </a:cubicBezTo>
                  <a:lnTo>
                    <a:pt x="21283549" y="0"/>
                  </a:lnTo>
                  <a:lnTo>
                    <a:pt x="21283549" y="12700"/>
                  </a:lnTo>
                  <a:lnTo>
                    <a:pt x="21283549" y="0"/>
                  </a:lnTo>
                  <a:cubicBezTo>
                    <a:pt x="21464905" y="0"/>
                    <a:pt x="21611971" y="146812"/>
                    <a:pt x="21611971" y="328041"/>
                  </a:cubicBezTo>
                  <a:lnTo>
                    <a:pt x="21599271" y="328041"/>
                  </a:lnTo>
                  <a:lnTo>
                    <a:pt x="21611971" y="328041"/>
                  </a:lnTo>
                  <a:lnTo>
                    <a:pt x="21611971" y="10217912"/>
                  </a:lnTo>
                  <a:lnTo>
                    <a:pt x="21599271" y="10217912"/>
                  </a:lnTo>
                  <a:lnTo>
                    <a:pt x="21611971" y="10217912"/>
                  </a:lnTo>
                  <a:cubicBezTo>
                    <a:pt x="21611971" y="10399014"/>
                    <a:pt x="21464905" y="10545953"/>
                    <a:pt x="21283549" y="10545953"/>
                  </a:cubicBezTo>
                  <a:lnTo>
                    <a:pt x="21283549" y="10533253"/>
                  </a:lnTo>
                  <a:lnTo>
                    <a:pt x="21283549" y="10545953"/>
                  </a:lnTo>
                  <a:lnTo>
                    <a:pt x="328422" y="10545953"/>
                  </a:lnTo>
                  <a:lnTo>
                    <a:pt x="328422" y="10533253"/>
                  </a:lnTo>
                  <a:lnTo>
                    <a:pt x="328422" y="10545953"/>
                  </a:lnTo>
                  <a:cubicBezTo>
                    <a:pt x="147066" y="10545953"/>
                    <a:pt x="0" y="10399141"/>
                    <a:pt x="0" y="10217912"/>
                  </a:cubicBezTo>
                  <a:lnTo>
                    <a:pt x="0" y="328041"/>
                  </a:lnTo>
                  <a:lnTo>
                    <a:pt x="12700" y="328041"/>
                  </a:lnTo>
                  <a:lnTo>
                    <a:pt x="0" y="328041"/>
                  </a:lnTo>
                  <a:moveTo>
                    <a:pt x="25400" y="328041"/>
                  </a:moveTo>
                  <a:lnTo>
                    <a:pt x="25400" y="10217912"/>
                  </a:lnTo>
                  <a:lnTo>
                    <a:pt x="12700" y="10217912"/>
                  </a:lnTo>
                  <a:lnTo>
                    <a:pt x="25400" y="10217912"/>
                  </a:lnTo>
                  <a:cubicBezTo>
                    <a:pt x="25400" y="10385044"/>
                    <a:pt x="161036" y="10520553"/>
                    <a:pt x="328422" y="10520553"/>
                  </a:cubicBezTo>
                  <a:lnTo>
                    <a:pt x="21283549" y="10520553"/>
                  </a:lnTo>
                  <a:cubicBezTo>
                    <a:pt x="21450936" y="10520553"/>
                    <a:pt x="21586571" y="10385044"/>
                    <a:pt x="21586571" y="10217912"/>
                  </a:cubicBezTo>
                  <a:lnTo>
                    <a:pt x="21586571" y="328041"/>
                  </a:lnTo>
                  <a:cubicBezTo>
                    <a:pt x="21586571" y="160909"/>
                    <a:pt x="21450936" y="25400"/>
                    <a:pt x="21283549" y="25400"/>
                  </a:cubicBezTo>
                  <a:lnTo>
                    <a:pt x="328422" y="25400"/>
                  </a:lnTo>
                  <a:lnTo>
                    <a:pt x="328422" y="12700"/>
                  </a:lnTo>
                  <a:lnTo>
                    <a:pt x="328422" y="25400"/>
                  </a:lnTo>
                  <a:cubicBezTo>
                    <a:pt x="161036" y="25400"/>
                    <a:pt x="25400" y="160909"/>
                    <a:pt x="25400" y="328041"/>
                  </a:cubicBezTo>
                  <a:close/>
                </a:path>
              </a:pathLst>
            </a:custGeom>
            <a:solidFill>
              <a:srgbClr val="203864"/>
            </a:solidFill>
          </p:spPr>
        </p:sp>
      </p:grpSp>
      <p:sp>
        <p:nvSpPr>
          <p:cNvPr id="7" name="TextBox 7"/>
          <p:cNvSpPr txBox="1"/>
          <p:nvPr/>
        </p:nvSpPr>
        <p:spPr>
          <a:xfrm>
            <a:off x="2807830" y="6332042"/>
            <a:ext cx="4273826" cy="623697"/>
          </a:xfrm>
          <a:prstGeom prst="rect">
            <a:avLst/>
          </a:prstGeom>
        </p:spPr>
        <p:txBody>
          <a:bodyPr lIns="0" tIns="0" rIns="0" bIns="0" rtlCol="0" anchor="t">
            <a:spAutoFit/>
          </a:bodyPr>
          <a:lstStyle/>
          <a:p>
            <a:pPr algn="l">
              <a:lnSpc>
                <a:spcPts val="5184"/>
              </a:lnSpc>
            </a:pPr>
            <a:r>
              <a:rPr lang="en-US" sz="3600">
                <a:solidFill>
                  <a:srgbClr val="203864"/>
                </a:solidFill>
                <a:ea typeface="思源黑体-粗体 Medium"/>
              </a:rPr>
              <a:t>认知深入</a:t>
            </a:r>
          </a:p>
        </p:txBody>
      </p:sp>
      <p:sp>
        <p:nvSpPr>
          <p:cNvPr id="8" name="TextBox 8"/>
          <p:cNvSpPr txBox="1"/>
          <p:nvPr/>
        </p:nvSpPr>
        <p:spPr>
          <a:xfrm>
            <a:off x="2807830" y="3054480"/>
            <a:ext cx="4273826" cy="623697"/>
          </a:xfrm>
          <a:prstGeom prst="rect">
            <a:avLst/>
          </a:prstGeom>
        </p:spPr>
        <p:txBody>
          <a:bodyPr lIns="0" tIns="0" rIns="0" bIns="0" rtlCol="0" anchor="t">
            <a:spAutoFit/>
          </a:bodyPr>
          <a:lstStyle/>
          <a:p>
            <a:pPr algn="l">
              <a:lnSpc>
                <a:spcPts val="5184"/>
              </a:lnSpc>
            </a:pPr>
            <a:r>
              <a:rPr lang="en-US" sz="3600">
                <a:solidFill>
                  <a:srgbClr val="203864"/>
                </a:solidFill>
                <a:ea typeface="思源黑体-粗体 Medium"/>
              </a:rPr>
              <a:t>技巧提升</a:t>
            </a:r>
          </a:p>
        </p:txBody>
      </p:sp>
      <p:sp>
        <p:nvSpPr>
          <p:cNvPr id="9" name="TextBox 9"/>
          <p:cNvSpPr txBox="1"/>
          <p:nvPr/>
        </p:nvSpPr>
        <p:spPr>
          <a:xfrm>
            <a:off x="1827479" y="3819212"/>
            <a:ext cx="5254176" cy="1432179"/>
          </a:xfrm>
          <a:prstGeom prst="rect">
            <a:avLst/>
          </a:prstGeom>
        </p:spPr>
        <p:txBody>
          <a:bodyPr lIns="0" tIns="0" rIns="0" bIns="0" rtlCol="0" anchor="t">
            <a:spAutoFit/>
          </a:bodyPr>
          <a:lstStyle/>
          <a:p>
            <a:pPr algn="l">
              <a:lnSpc>
                <a:spcPts val="3887"/>
              </a:lnSpc>
            </a:pPr>
            <a:r>
              <a:rPr lang="en-US" sz="2700">
                <a:solidFill>
                  <a:srgbClr val="203864"/>
                </a:solidFill>
                <a:ea typeface="思源黑体-粗体 Medium"/>
              </a:rPr>
              <a:t>适用于长段落排版演示文稿是一种实用的工具，可以是演示，演讲，报告等。</a:t>
            </a:r>
          </a:p>
        </p:txBody>
      </p:sp>
      <p:sp>
        <p:nvSpPr>
          <p:cNvPr id="10" name="TextBox 10"/>
          <p:cNvSpPr txBox="1"/>
          <p:nvPr/>
        </p:nvSpPr>
        <p:spPr>
          <a:xfrm>
            <a:off x="1827479" y="7104595"/>
            <a:ext cx="5254176" cy="1432179"/>
          </a:xfrm>
          <a:prstGeom prst="rect">
            <a:avLst/>
          </a:prstGeom>
        </p:spPr>
        <p:txBody>
          <a:bodyPr lIns="0" tIns="0" rIns="0" bIns="0" rtlCol="0" anchor="t">
            <a:spAutoFit/>
          </a:bodyPr>
          <a:lstStyle/>
          <a:p>
            <a:pPr algn="l">
              <a:lnSpc>
                <a:spcPts val="3887"/>
              </a:lnSpc>
            </a:pPr>
            <a:r>
              <a:rPr lang="en-US" sz="2700">
                <a:solidFill>
                  <a:srgbClr val="203864"/>
                </a:solidFill>
                <a:ea typeface="思源黑体-粗体 Medium"/>
              </a:rPr>
              <a:t>适用于长段落排版演示文稿是一种实用的工具，可以是演示，演讲，报告等。</a:t>
            </a:r>
          </a:p>
        </p:txBody>
      </p:sp>
      <p:grpSp>
        <p:nvGrpSpPr>
          <p:cNvPr id="11" name="Group 11"/>
          <p:cNvGrpSpPr/>
          <p:nvPr/>
        </p:nvGrpSpPr>
        <p:grpSpPr>
          <a:xfrm>
            <a:off x="8553298" y="2658491"/>
            <a:ext cx="7724829" cy="5598770"/>
            <a:chOff x="0" y="0"/>
            <a:chExt cx="10299772" cy="7465026"/>
          </a:xfrm>
        </p:grpSpPr>
        <p:sp>
          <p:nvSpPr>
            <p:cNvPr id="12" name="Freeform 12"/>
            <p:cNvSpPr/>
            <p:nvPr/>
          </p:nvSpPr>
          <p:spPr>
            <a:xfrm>
              <a:off x="0" y="0"/>
              <a:ext cx="10299827" cy="7465060"/>
            </a:xfrm>
            <a:custGeom>
              <a:avLst/>
              <a:gdLst/>
              <a:ahLst/>
              <a:cxnLst/>
              <a:rect l="l" t="t" r="r" b="b"/>
              <a:pathLst>
                <a:path w="10299827" h="7465060">
                  <a:moveTo>
                    <a:pt x="0" y="0"/>
                  </a:moveTo>
                  <a:lnTo>
                    <a:pt x="10299827" y="0"/>
                  </a:lnTo>
                  <a:lnTo>
                    <a:pt x="10299827" y="7465060"/>
                  </a:lnTo>
                  <a:lnTo>
                    <a:pt x="0" y="7465060"/>
                  </a:lnTo>
                  <a:close/>
                </a:path>
              </a:pathLst>
            </a:custGeom>
            <a:solidFill>
              <a:srgbClr val="FFFFFF"/>
            </a:solidFill>
          </p:spPr>
        </p:sp>
      </p:grpSp>
      <p:grpSp>
        <p:nvGrpSpPr>
          <p:cNvPr id="13" name="Group 13"/>
          <p:cNvGrpSpPr/>
          <p:nvPr/>
        </p:nvGrpSpPr>
        <p:grpSpPr>
          <a:xfrm>
            <a:off x="7818135" y="2295651"/>
            <a:ext cx="9195156" cy="6962649"/>
            <a:chOff x="0" y="0"/>
            <a:chExt cx="12260208" cy="9283532"/>
          </a:xfrm>
        </p:grpSpPr>
        <p:sp>
          <p:nvSpPr>
            <p:cNvPr id="14" name="TextBox 14"/>
            <p:cNvSpPr txBox="1"/>
            <p:nvPr/>
          </p:nvSpPr>
          <p:spPr>
            <a:xfrm>
              <a:off x="5255558" y="-38100"/>
              <a:ext cx="575866" cy="276860"/>
            </a:xfrm>
            <a:prstGeom prst="rect">
              <a:avLst/>
            </a:prstGeom>
          </p:spPr>
          <p:txBody>
            <a:bodyPr lIns="0" tIns="0" rIns="0" bIns="0" rtlCol="0" anchor="t">
              <a:spAutoFit/>
            </a:bodyPr>
            <a:lstStyle/>
            <a:p>
              <a:pPr algn="l">
                <a:lnSpc>
                  <a:spcPts val="1679"/>
                </a:lnSpc>
              </a:pPr>
              <a:r>
                <a:rPr lang="en-US" sz="1200">
                  <a:solidFill>
                    <a:srgbClr val="000000"/>
                  </a:solidFill>
                  <a:ea typeface="Arimo"/>
                </a:rPr>
                <a:t>系列 1</a:t>
              </a:r>
            </a:p>
          </p:txBody>
        </p:sp>
        <p:sp>
          <p:nvSpPr>
            <p:cNvPr id="15" name="TextBox 15"/>
            <p:cNvSpPr txBox="1"/>
            <p:nvPr/>
          </p:nvSpPr>
          <p:spPr>
            <a:xfrm>
              <a:off x="6593423" y="-38100"/>
              <a:ext cx="575866" cy="276860"/>
            </a:xfrm>
            <a:prstGeom prst="rect">
              <a:avLst/>
            </a:prstGeom>
          </p:spPr>
          <p:txBody>
            <a:bodyPr lIns="0" tIns="0" rIns="0" bIns="0" rtlCol="0" anchor="t">
              <a:spAutoFit/>
            </a:bodyPr>
            <a:lstStyle/>
            <a:p>
              <a:pPr algn="l">
                <a:lnSpc>
                  <a:spcPts val="1679"/>
                </a:lnSpc>
              </a:pPr>
              <a:r>
                <a:rPr lang="en-US" sz="1200">
                  <a:solidFill>
                    <a:srgbClr val="000000"/>
                  </a:solidFill>
                  <a:ea typeface="Arimo"/>
                </a:rPr>
                <a:t>系列 2</a:t>
              </a:r>
            </a:p>
          </p:txBody>
        </p:sp>
        <p:sp>
          <p:nvSpPr>
            <p:cNvPr id="16" name="TextBox 16"/>
            <p:cNvSpPr txBox="1"/>
            <p:nvPr/>
          </p:nvSpPr>
          <p:spPr>
            <a:xfrm>
              <a:off x="7931289" y="-38100"/>
              <a:ext cx="575866" cy="276860"/>
            </a:xfrm>
            <a:prstGeom prst="rect">
              <a:avLst/>
            </a:prstGeom>
          </p:spPr>
          <p:txBody>
            <a:bodyPr lIns="0" tIns="0" rIns="0" bIns="0" rtlCol="0" anchor="t">
              <a:spAutoFit/>
            </a:bodyPr>
            <a:lstStyle/>
            <a:p>
              <a:pPr algn="l">
                <a:lnSpc>
                  <a:spcPts val="1679"/>
                </a:lnSpc>
              </a:pPr>
              <a:r>
                <a:rPr lang="en-US" sz="1200">
                  <a:solidFill>
                    <a:srgbClr val="000000"/>
                  </a:solidFill>
                  <a:ea typeface="Arimo"/>
                </a:rPr>
                <a:t>系列 3</a:t>
              </a:r>
            </a:p>
          </p:txBody>
        </p:sp>
        <p:grpSp>
          <p:nvGrpSpPr>
            <p:cNvPr id="17" name="Group 17"/>
            <p:cNvGrpSpPr>
              <a:grpSpLocks noChangeAspect="1"/>
            </p:cNvGrpSpPr>
            <p:nvPr/>
          </p:nvGrpSpPr>
          <p:grpSpPr>
            <a:xfrm>
              <a:off x="4950758" y="43180"/>
              <a:ext cx="2828131" cy="152400"/>
              <a:chOff x="4679494" y="-500380"/>
              <a:chExt cx="2828131" cy="152400"/>
            </a:xfrm>
          </p:grpSpPr>
          <p:sp>
            <p:nvSpPr>
              <p:cNvPr id="18" name="Freeform 18"/>
              <p:cNvSpPr/>
              <p:nvPr/>
            </p:nvSpPr>
            <p:spPr>
              <a:xfrm>
                <a:off x="4679494" y="-5003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77FDC"/>
              </a:solidFill>
            </p:spPr>
          </p:sp>
          <p:sp>
            <p:nvSpPr>
              <p:cNvPr id="19" name="Freeform 19"/>
              <p:cNvSpPr/>
              <p:nvPr/>
            </p:nvSpPr>
            <p:spPr>
              <a:xfrm>
                <a:off x="6017359" y="-5003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8AA4DF"/>
              </a:solidFill>
            </p:spPr>
          </p:sp>
          <p:sp>
            <p:nvSpPr>
              <p:cNvPr id="20" name="Freeform 20"/>
              <p:cNvSpPr/>
              <p:nvPr/>
            </p:nvSpPr>
            <p:spPr>
              <a:xfrm>
                <a:off x="7355225" y="-50038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1A55D7"/>
              </a:solidFill>
            </p:spPr>
          </p:sp>
        </p:grpSp>
        <p:sp>
          <p:nvSpPr>
            <p:cNvPr id="21" name="TextBox 21"/>
            <p:cNvSpPr txBox="1"/>
            <p:nvPr/>
          </p:nvSpPr>
          <p:spPr>
            <a:xfrm>
              <a:off x="1654904" y="9006672"/>
              <a:ext cx="575866" cy="276860"/>
            </a:xfrm>
            <a:prstGeom prst="rect">
              <a:avLst/>
            </a:prstGeom>
          </p:spPr>
          <p:txBody>
            <a:bodyPr lIns="0" tIns="0" rIns="0" bIns="0" rtlCol="0" anchor="t">
              <a:spAutoFit/>
            </a:bodyPr>
            <a:lstStyle/>
            <a:p>
              <a:pPr algn="ctr">
                <a:lnSpc>
                  <a:spcPts val="1679"/>
                </a:lnSpc>
              </a:pPr>
              <a:r>
                <a:rPr lang="en-US" sz="1200">
                  <a:solidFill>
                    <a:srgbClr val="000000"/>
                  </a:solidFill>
                  <a:ea typeface="Arimo"/>
                </a:rPr>
                <a:t>类别 1</a:t>
              </a:r>
            </a:p>
          </p:txBody>
        </p:sp>
        <p:sp>
          <p:nvSpPr>
            <p:cNvPr id="22" name="TextBox 22"/>
            <p:cNvSpPr txBox="1"/>
            <p:nvPr/>
          </p:nvSpPr>
          <p:spPr>
            <a:xfrm>
              <a:off x="4998050" y="9006672"/>
              <a:ext cx="575866" cy="276860"/>
            </a:xfrm>
            <a:prstGeom prst="rect">
              <a:avLst/>
            </a:prstGeom>
          </p:spPr>
          <p:txBody>
            <a:bodyPr lIns="0" tIns="0" rIns="0" bIns="0" rtlCol="0" anchor="t">
              <a:spAutoFit/>
            </a:bodyPr>
            <a:lstStyle/>
            <a:p>
              <a:pPr algn="ctr">
                <a:lnSpc>
                  <a:spcPts val="1679"/>
                </a:lnSpc>
              </a:pPr>
              <a:r>
                <a:rPr lang="en-US" sz="1200">
                  <a:solidFill>
                    <a:srgbClr val="000000"/>
                  </a:solidFill>
                  <a:ea typeface="Arimo"/>
                </a:rPr>
                <a:t>类别 2</a:t>
              </a:r>
            </a:p>
          </p:txBody>
        </p:sp>
        <p:sp>
          <p:nvSpPr>
            <p:cNvPr id="23" name="TextBox 23"/>
            <p:cNvSpPr txBox="1"/>
            <p:nvPr/>
          </p:nvSpPr>
          <p:spPr>
            <a:xfrm>
              <a:off x="8341196" y="9006672"/>
              <a:ext cx="575866" cy="276860"/>
            </a:xfrm>
            <a:prstGeom prst="rect">
              <a:avLst/>
            </a:prstGeom>
          </p:spPr>
          <p:txBody>
            <a:bodyPr lIns="0" tIns="0" rIns="0" bIns="0" rtlCol="0" anchor="t">
              <a:spAutoFit/>
            </a:bodyPr>
            <a:lstStyle/>
            <a:p>
              <a:pPr algn="ctr">
                <a:lnSpc>
                  <a:spcPts val="1679"/>
                </a:lnSpc>
              </a:pPr>
              <a:r>
                <a:rPr lang="en-US" sz="1200">
                  <a:solidFill>
                    <a:srgbClr val="000000"/>
                  </a:solidFill>
                  <a:ea typeface="Arimo"/>
                </a:rPr>
                <a:t>类别 3</a:t>
              </a:r>
            </a:p>
          </p:txBody>
        </p:sp>
        <p:sp>
          <p:nvSpPr>
            <p:cNvPr id="24" name="TextBox 24"/>
            <p:cNvSpPr txBox="1"/>
            <p:nvPr/>
          </p:nvSpPr>
          <p:spPr>
            <a:xfrm>
              <a:off x="11684342" y="9006672"/>
              <a:ext cx="575866" cy="276860"/>
            </a:xfrm>
            <a:prstGeom prst="rect">
              <a:avLst/>
            </a:prstGeom>
          </p:spPr>
          <p:txBody>
            <a:bodyPr lIns="0" tIns="0" rIns="0" bIns="0" rtlCol="0" anchor="t">
              <a:spAutoFit/>
            </a:bodyPr>
            <a:lstStyle/>
            <a:p>
              <a:pPr algn="ctr">
                <a:lnSpc>
                  <a:spcPts val="1679"/>
                </a:lnSpc>
              </a:pPr>
              <a:r>
                <a:rPr lang="en-US" sz="1200">
                  <a:solidFill>
                    <a:srgbClr val="000000"/>
                  </a:solidFill>
                  <a:ea typeface="Arimo"/>
                </a:rPr>
                <a:t>类别 4</a:t>
              </a:r>
            </a:p>
          </p:txBody>
        </p:sp>
        <p:sp>
          <p:nvSpPr>
            <p:cNvPr id="25" name="TextBox 25"/>
            <p:cNvSpPr txBox="1"/>
            <p:nvPr/>
          </p:nvSpPr>
          <p:spPr>
            <a:xfrm>
              <a:off x="0" y="386080"/>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5 </a:t>
              </a:r>
            </a:p>
          </p:txBody>
        </p:sp>
        <p:sp>
          <p:nvSpPr>
            <p:cNvPr id="26" name="TextBox 26"/>
            <p:cNvSpPr txBox="1"/>
            <p:nvPr/>
          </p:nvSpPr>
          <p:spPr>
            <a:xfrm>
              <a:off x="0" y="2066002"/>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4 </a:t>
              </a:r>
            </a:p>
          </p:txBody>
        </p:sp>
        <p:sp>
          <p:nvSpPr>
            <p:cNvPr id="27" name="TextBox 27"/>
            <p:cNvSpPr txBox="1"/>
            <p:nvPr/>
          </p:nvSpPr>
          <p:spPr>
            <a:xfrm>
              <a:off x="0" y="3745925"/>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3 </a:t>
              </a:r>
            </a:p>
          </p:txBody>
        </p:sp>
        <p:sp>
          <p:nvSpPr>
            <p:cNvPr id="28" name="TextBox 28"/>
            <p:cNvSpPr txBox="1"/>
            <p:nvPr/>
          </p:nvSpPr>
          <p:spPr>
            <a:xfrm>
              <a:off x="0" y="5425847"/>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2 </a:t>
              </a:r>
            </a:p>
          </p:txBody>
        </p:sp>
        <p:sp>
          <p:nvSpPr>
            <p:cNvPr id="29" name="TextBox 29"/>
            <p:cNvSpPr txBox="1"/>
            <p:nvPr/>
          </p:nvSpPr>
          <p:spPr>
            <a:xfrm>
              <a:off x="0" y="7105769"/>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1 </a:t>
              </a:r>
            </a:p>
          </p:txBody>
        </p:sp>
        <p:sp>
          <p:nvSpPr>
            <p:cNvPr id="30" name="TextBox 30"/>
            <p:cNvSpPr txBox="1"/>
            <p:nvPr/>
          </p:nvSpPr>
          <p:spPr>
            <a:xfrm>
              <a:off x="0" y="8785692"/>
              <a:ext cx="169664" cy="276860"/>
            </a:xfrm>
            <a:prstGeom prst="rect">
              <a:avLst/>
            </a:prstGeom>
          </p:spPr>
          <p:txBody>
            <a:bodyPr lIns="0" tIns="0" rIns="0" bIns="0" rtlCol="0" anchor="t">
              <a:spAutoFit/>
            </a:bodyPr>
            <a:lstStyle/>
            <a:p>
              <a:pPr algn="r">
                <a:lnSpc>
                  <a:spcPts val="1679"/>
                </a:lnSpc>
              </a:pPr>
              <a:r>
                <a:rPr lang="en-US" sz="1200">
                  <a:solidFill>
                    <a:srgbClr val="000000"/>
                  </a:solidFill>
                  <a:latin typeface="Arimo"/>
                </a:rPr>
                <a:t>0 </a:t>
              </a:r>
            </a:p>
          </p:txBody>
        </p:sp>
        <p:grpSp>
          <p:nvGrpSpPr>
            <p:cNvPr id="31" name="Group 31"/>
            <p:cNvGrpSpPr>
              <a:grpSpLocks noChangeAspect="1"/>
            </p:cNvGrpSpPr>
            <p:nvPr/>
          </p:nvGrpSpPr>
          <p:grpSpPr>
            <a:xfrm>
              <a:off x="1879337" y="480060"/>
              <a:ext cx="10156438" cy="5502752"/>
              <a:chOff x="1608073" y="-63500"/>
              <a:chExt cx="10156438" cy="5502752"/>
            </a:xfrm>
          </p:grpSpPr>
          <p:sp>
            <p:nvSpPr>
              <p:cNvPr id="32" name="Freeform 32"/>
              <p:cNvSpPr/>
              <p:nvPr/>
            </p:nvSpPr>
            <p:spPr>
              <a:xfrm>
                <a:off x="1608073" y="1112729"/>
                <a:ext cx="3438297" cy="3118770"/>
              </a:xfrm>
              <a:custGeom>
                <a:avLst/>
                <a:gdLst/>
                <a:ahLst/>
                <a:cxnLst/>
                <a:rect l="l" t="t" r="r" b="b"/>
                <a:pathLst>
                  <a:path w="3438297" h="3118770">
                    <a:moveTo>
                      <a:pt x="127000" y="63217"/>
                    </a:moveTo>
                    <a:cubicBezTo>
                      <a:pt x="126844" y="28257"/>
                      <a:pt x="98459" y="0"/>
                      <a:pt x="63500" y="0"/>
                    </a:cubicBezTo>
                    <a:cubicBezTo>
                      <a:pt x="28540" y="0"/>
                      <a:pt x="156" y="28257"/>
                      <a:pt x="0" y="63217"/>
                    </a:cubicBezTo>
                    <a:cubicBezTo>
                      <a:pt x="156" y="98176"/>
                      <a:pt x="28540" y="126433"/>
                      <a:pt x="63500" y="126433"/>
                    </a:cubicBezTo>
                    <a:cubicBezTo>
                      <a:pt x="98459" y="126433"/>
                      <a:pt x="126844" y="98176"/>
                      <a:pt x="127000" y="63217"/>
                    </a:cubicBezTo>
                    <a:close/>
                    <a:moveTo>
                      <a:pt x="82668" y="42024"/>
                    </a:moveTo>
                    <a:cubicBezTo>
                      <a:pt x="70954" y="31524"/>
                      <a:pt x="52955" y="32467"/>
                      <a:pt x="42402" y="44134"/>
                    </a:cubicBezTo>
                    <a:cubicBezTo>
                      <a:pt x="31849" y="55801"/>
                      <a:pt x="32712" y="73804"/>
                      <a:pt x="44332" y="84409"/>
                    </a:cubicBezTo>
                    <a:lnTo>
                      <a:pt x="3387478" y="3108269"/>
                    </a:lnTo>
                    <a:cubicBezTo>
                      <a:pt x="3399192" y="3118770"/>
                      <a:pt x="3417191" y="3117827"/>
                      <a:pt x="3427744" y="3106160"/>
                    </a:cubicBezTo>
                    <a:cubicBezTo>
                      <a:pt x="3438297" y="3094492"/>
                      <a:pt x="3437434" y="3076490"/>
                      <a:pt x="3425814" y="3065885"/>
                    </a:cubicBezTo>
                    <a:close/>
                  </a:path>
                </a:pathLst>
              </a:custGeom>
              <a:solidFill>
                <a:srgbClr val="477FDC"/>
              </a:solidFill>
            </p:spPr>
          </p:sp>
          <p:sp>
            <p:nvSpPr>
              <p:cNvPr id="33" name="Freeform 33"/>
              <p:cNvSpPr/>
              <p:nvPr/>
            </p:nvSpPr>
            <p:spPr>
              <a:xfrm>
                <a:off x="4951219" y="2487350"/>
                <a:ext cx="3439128" cy="1775673"/>
              </a:xfrm>
              <a:custGeom>
                <a:avLst/>
                <a:gdLst/>
                <a:ahLst/>
                <a:cxnLst/>
                <a:rect l="l" t="t" r="r" b="b"/>
                <a:pathLst>
                  <a:path w="3439128" h="1775673">
                    <a:moveTo>
                      <a:pt x="127000" y="1712456"/>
                    </a:moveTo>
                    <a:cubicBezTo>
                      <a:pt x="126844" y="1677497"/>
                      <a:pt x="98460" y="1649239"/>
                      <a:pt x="63500" y="1649239"/>
                    </a:cubicBezTo>
                    <a:cubicBezTo>
                      <a:pt x="28541" y="1649239"/>
                      <a:pt x="156" y="1677497"/>
                      <a:pt x="0" y="1712456"/>
                    </a:cubicBezTo>
                    <a:cubicBezTo>
                      <a:pt x="156" y="1747415"/>
                      <a:pt x="28541" y="1775673"/>
                      <a:pt x="63500" y="1775673"/>
                    </a:cubicBezTo>
                    <a:cubicBezTo>
                      <a:pt x="98460" y="1775673"/>
                      <a:pt x="126844" y="1747415"/>
                      <a:pt x="127000" y="1712456"/>
                    </a:cubicBezTo>
                    <a:close/>
                    <a:moveTo>
                      <a:pt x="50670" y="1686923"/>
                    </a:moveTo>
                    <a:cubicBezTo>
                      <a:pt x="36645" y="1694049"/>
                      <a:pt x="31018" y="1711172"/>
                      <a:pt x="38081" y="1725229"/>
                    </a:cubicBezTo>
                    <a:cubicBezTo>
                      <a:pt x="45145" y="1739286"/>
                      <a:pt x="62242" y="1744989"/>
                      <a:pt x="76330" y="1737989"/>
                    </a:cubicBezTo>
                    <a:lnTo>
                      <a:pt x="3419476" y="58066"/>
                    </a:lnTo>
                    <a:cubicBezTo>
                      <a:pt x="3433502" y="50940"/>
                      <a:pt x="3439129" y="33817"/>
                      <a:pt x="3432065" y="19761"/>
                    </a:cubicBezTo>
                    <a:cubicBezTo>
                      <a:pt x="3425002" y="5704"/>
                      <a:pt x="3407904" y="0"/>
                      <a:pt x="3393816" y="7001"/>
                    </a:cubicBezTo>
                    <a:close/>
                  </a:path>
                </a:pathLst>
              </a:custGeom>
              <a:solidFill>
                <a:srgbClr val="477FDC"/>
              </a:solidFill>
            </p:spPr>
          </p:sp>
          <p:sp>
            <p:nvSpPr>
              <p:cNvPr id="34" name="Freeform 34"/>
              <p:cNvSpPr/>
              <p:nvPr/>
            </p:nvSpPr>
            <p:spPr>
              <a:xfrm>
                <a:off x="8294365" y="776744"/>
                <a:ext cx="3470146" cy="1806356"/>
              </a:xfrm>
              <a:custGeom>
                <a:avLst/>
                <a:gdLst/>
                <a:ahLst/>
                <a:cxnLst/>
                <a:rect l="l" t="t" r="r" b="b"/>
                <a:pathLst>
                  <a:path w="3470146" h="1806356">
                    <a:moveTo>
                      <a:pt x="127000" y="1743140"/>
                    </a:moveTo>
                    <a:cubicBezTo>
                      <a:pt x="126843" y="1708180"/>
                      <a:pt x="98460" y="1679923"/>
                      <a:pt x="63500" y="1679923"/>
                    </a:cubicBezTo>
                    <a:cubicBezTo>
                      <a:pt x="28540" y="1679923"/>
                      <a:pt x="157" y="1708180"/>
                      <a:pt x="0" y="1743140"/>
                    </a:cubicBezTo>
                    <a:cubicBezTo>
                      <a:pt x="157" y="1778099"/>
                      <a:pt x="28540" y="1806356"/>
                      <a:pt x="63500" y="1806356"/>
                    </a:cubicBezTo>
                    <a:cubicBezTo>
                      <a:pt x="98460" y="1806356"/>
                      <a:pt x="126843" y="1778099"/>
                      <a:pt x="127000" y="1743140"/>
                    </a:cubicBezTo>
                    <a:close/>
                    <a:moveTo>
                      <a:pt x="50670" y="1717607"/>
                    </a:moveTo>
                    <a:cubicBezTo>
                      <a:pt x="36644" y="1724733"/>
                      <a:pt x="31018" y="1741856"/>
                      <a:pt x="38081" y="1755912"/>
                    </a:cubicBezTo>
                    <a:cubicBezTo>
                      <a:pt x="45145" y="1769969"/>
                      <a:pt x="62242" y="1775673"/>
                      <a:pt x="76330" y="1768672"/>
                    </a:cubicBezTo>
                    <a:lnTo>
                      <a:pt x="3419477" y="88750"/>
                    </a:lnTo>
                    <a:cubicBezTo>
                      <a:pt x="3433502" y="81623"/>
                      <a:pt x="3439129" y="64501"/>
                      <a:pt x="3432065" y="50444"/>
                    </a:cubicBezTo>
                    <a:cubicBezTo>
                      <a:pt x="3425002" y="36387"/>
                      <a:pt x="3407904" y="30684"/>
                      <a:pt x="3393816" y="37684"/>
                    </a:cubicBezTo>
                    <a:close/>
                    <a:moveTo>
                      <a:pt x="3470146" y="63217"/>
                    </a:moveTo>
                    <a:cubicBezTo>
                      <a:pt x="3469990" y="28258"/>
                      <a:pt x="3441606" y="0"/>
                      <a:pt x="3406646" y="0"/>
                    </a:cubicBezTo>
                    <a:cubicBezTo>
                      <a:pt x="3371686" y="0"/>
                      <a:pt x="3343303" y="28258"/>
                      <a:pt x="3343146" y="63217"/>
                    </a:cubicBezTo>
                    <a:cubicBezTo>
                      <a:pt x="3343303" y="98176"/>
                      <a:pt x="3371686" y="126434"/>
                      <a:pt x="3406646" y="126434"/>
                    </a:cubicBezTo>
                    <a:cubicBezTo>
                      <a:pt x="3441606" y="126434"/>
                      <a:pt x="3469990" y="98176"/>
                      <a:pt x="3470146" y="63217"/>
                    </a:cubicBezTo>
                    <a:close/>
                  </a:path>
                </a:pathLst>
              </a:custGeom>
              <a:solidFill>
                <a:srgbClr val="477FDC"/>
              </a:solidFill>
            </p:spPr>
          </p:sp>
          <p:sp>
            <p:nvSpPr>
              <p:cNvPr id="35" name="Freeform 35"/>
              <p:cNvSpPr/>
              <p:nvPr/>
            </p:nvSpPr>
            <p:spPr>
              <a:xfrm>
                <a:off x="1608073" y="976692"/>
                <a:ext cx="3437948" cy="3454323"/>
              </a:xfrm>
              <a:custGeom>
                <a:avLst/>
                <a:gdLst/>
                <a:ahLst/>
                <a:cxnLst/>
                <a:rect l="l" t="t" r="r" b="b"/>
                <a:pathLst>
                  <a:path w="3437948" h="3454323">
                    <a:moveTo>
                      <a:pt x="127000" y="3391106"/>
                    </a:moveTo>
                    <a:cubicBezTo>
                      <a:pt x="126844" y="3356147"/>
                      <a:pt x="98459" y="3327889"/>
                      <a:pt x="63500" y="3327889"/>
                    </a:cubicBezTo>
                    <a:cubicBezTo>
                      <a:pt x="28540" y="3327889"/>
                      <a:pt x="156" y="3356147"/>
                      <a:pt x="0" y="3391106"/>
                    </a:cubicBezTo>
                    <a:cubicBezTo>
                      <a:pt x="156" y="3426065"/>
                      <a:pt x="28540" y="3454323"/>
                      <a:pt x="63500" y="3454323"/>
                    </a:cubicBezTo>
                    <a:cubicBezTo>
                      <a:pt x="98459" y="3454323"/>
                      <a:pt x="126844" y="3426065"/>
                      <a:pt x="127000" y="3391106"/>
                    </a:cubicBezTo>
                    <a:close/>
                    <a:moveTo>
                      <a:pt x="43244" y="3370951"/>
                    </a:moveTo>
                    <a:cubicBezTo>
                      <a:pt x="32198" y="3382152"/>
                      <a:pt x="32283" y="3400175"/>
                      <a:pt x="43435" y="3411272"/>
                    </a:cubicBezTo>
                    <a:cubicBezTo>
                      <a:pt x="54587" y="3422368"/>
                      <a:pt x="72610" y="3422363"/>
                      <a:pt x="83756" y="3411261"/>
                    </a:cubicBezTo>
                    <a:lnTo>
                      <a:pt x="3426902" y="51417"/>
                    </a:lnTo>
                    <a:cubicBezTo>
                      <a:pt x="3437948" y="40215"/>
                      <a:pt x="3437863" y="22192"/>
                      <a:pt x="3426711" y="11096"/>
                    </a:cubicBezTo>
                    <a:cubicBezTo>
                      <a:pt x="3415560" y="0"/>
                      <a:pt x="3397537" y="4"/>
                      <a:pt x="3386390" y="11106"/>
                    </a:cubicBezTo>
                    <a:close/>
                  </a:path>
                </a:pathLst>
              </a:custGeom>
              <a:solidFill>
                <a:srgbClr val="8AA4DF"/>
              </a:solidFill>
            </p:spPr>
          </p:sp>
          <p:sp>
            <p:nvSpPr>
              <p:cNvPr id="36" name="Freeform 36"/>
              <p:cNvSpPr/>
              <p:nvPr/>
            </p:nvSpPr>
            <p:spPr>
              <a:xfrm>
                <a:off x="4951219" y="944737"/>
                <a:ext cx="3438860" cy="4463193"/>
              </a:xfrm>
              <a:custGeom>
                <a:avLst/>
                <a:gdLst/>
                <a:ahLst/>
                <a:cxnLst/>
                <a:rect l="l" t="t" r="r" b="b"/>
                <a:pathLst>
                  <a:path w="3438860" h="4463193">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86191" y="45848"/>
                    </a:moveTo>
                    <a:cubicBezTo>
                      <a:pt x="76573" y="33399"/>
                      <a:pt x="58702" y="31065"/>
                      <a:pt x="46209" y="40627"/>
                    </a:cubicBezTo>
                    <a:cubicBezTo>
                      <a:pt x="33717" y="50188"/>
                      <a:pt x="31303" y="68049"/>
                      <a:pt x="40809" y="80584"/>
                    </a:cubicBezTo>
                    <a:lnTo>
                      <a:pt x="3383955" y="4448382"/>
                    </a:lnTo>
                    <a:cubicBezTo>
                      <a:pt x="3393568" y="4460849"/>
                      <a:pt x="3411452" y="4463193"/>
                      <a:pt x="3423953" y="4453625"/>
                    </a:cubicBezTo>
                    <a:cubicBezTo>
                      <a:pt x="3436453" y="4444057"/>
                      <a:pt x="3438860" y="4426181"/>
                      <a:pt x="3429337" y="4413646"/>
                    </a:cubicBezTo>
                    <a:close/>
                  </a:path>
                </a:pathLst>
              </a:custGeom>
              <a:solidFill>
                <a:srgbClr val="8AA4DF"/>
              </a:solidFill>
            </p:spPr>
          </p:sp>
          <p:sp>
            <p:nvSpPr>
              <p:cNvPr id="37" name="Freeform 37"/>
              <p:cNvSpPr/>
              <p:nvPr/>
            </p:nvSpPr>
            <p:spPr>
              <a:xfrm>
                <a:off x="8294365" y="3632612"/>
                <a:ext cx="3470146" cy="1806356"/>
              </a:xfrm>
              <a:custGeom>
                <a:avLst/>
                <a:gdLst/>
                <a:ahLst/>
                <a:cxnLst/>
                <a:rect l="l" t="t" r="r" b="b"/>
                <a:pathLst>
                  <a:path w="3470146" h="1806356">
                    <a:moveTo>
                      <a:pt x="127000" y="1743139"/>
                    </a:moveTo>
                    <a:cubicBezTo>
                      <a:pt x="126843" y="1708180"/>
                      <a:pt x="98460" y="1679923"/>
                      <a:pt x="63500" y="1679923"/>
                    </a:cubicBezTo>
                    <a:cubicBezTo>
                      <a:pt x="28540" y="1679923"/>
                      <a:pt x="157" y="1708180"/>
                      <a:pt x="0" y="1743139"/>
                    </a:cubicBezTo>
                    <a:cubicBezTo>
                      <a:pt x="157" y="1778098"/>
                      <a:pt x="28540" y="1806356"/>
                      <a:pt x="63500" y="1806356"/>
                    </a:cubicBezTo>
                    <a:cubicBezTo>
                      <a:pt x="98460" y="1806356"/>
                      <a:pt x="126843" y="1778098"/>
                      <a:pt x="127000" y="1743139"/>
                    </a:cubicBezTo>
                    <a:close/>
                    <a:moveTo>
                      <a:pt x="50670" y="1717607"/>
                    </a:moveTo>
                    <a:cubicBezTo>
                      <a:pt x="36644" y="1724733"/>
                      <a:pt x="31018" y="1741856"/>
                      <a:pt x="38081" y="1755913"/>
                    </a:cubicBezTo>
                    <a:cubicBezTo>
                      <a:pt x="45145" y="1769969"/>
                      <a:pt x="62242" y="1775673"/>
                      <a:pt x="76330" y="1768672"/>
                    </a:cubicBezTo>
                    <a:lnTo>
                      <a:pt x="3419477" y="88750"/>
                    </a:lnTo>
                    <a:cubicBezTo>
                      <a:pt x="3433502" y="81624"/>
                      <a:pt x="3439129" y="64501"/>
                      <a:pt x="3432065" y="50444"/>
                    </a:cubicBezTo>
                    <a:cubicBezTo>
                      <a:pt x="3425002" y="36387"/>
                      <a:pt x="3407904" y="30684"/>
                      <a:pt x="3393816" y="37685"/>
                    </a:cubicBezTo>
                    <a:close/>
                    <a:moveTo>
                      <a:pt x="3470146" y="63217"/>
                    </a:moveTo>
                    <a:cubicBezTo>
                      <a:pt x="3469990" y="28258"/>
                      <a:pt x="3441606" y="0"/>
                      <a:pt x="3406646" y="0"/>
                    </a:cubicBezTo>
                    <a:cubicBezTo>
                      <a:pt x="3371686" y="0"/>
                      <a:pt x="3343303" y="28258"/>
                      <a:pt x="3343146" y="63217"/>
                    </a:cubicBezTo>
                    <a:cubicBezTo>
                      <a:pt x="3343303" y="98176"/>
                      <a:pt x="3371686" y="126434"/>
                      <a:pt x="3406646" y="126434"/>
                    </a:cubicBezTo>
                    <a:cubicBezTo>
                      <a:pt x="3441606" y="126434"/>
                      <a:pt x="3469990" y="98176"/>
                      <a:pt x="3470146" y="63217"/>
                    </a:cubicBezTo>
                    <a:close/>
                  </a:path>
                </a:pathLst>
              </a:custGeom>
              <a:solidFill>
                <a:srgbClr val="8AA4DF"/>
              </a:solidFill>
            </p:spPr>
          </p:sp>
          <p:sp>
            <p:nvSpPr>
              <p:cNvPr id="38" name="Freeform 38"/>
              <p:cNvSpPr/>
              <p:nvPr/>
            </p:nvSpPr>
            <p:spPr>
              <a:xfrm>
                <a:off x="1608073" y="4976551"/>
                <a:ext cx="3435094" cy="126433"/>
              </a:xfrm>
              <a:custGeom>
                <a:avLst/>
                <a:gdLst/>
                <a:ahLst/>
                <a:cxnLst/>
                <a:rect l="l" t="t" r="r" b="b"/>
                <a:pathLst>
                  <a:path w="3435094"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4"/>
                      <a:pt x="35052" y="63216"/>
                    </a:cubicBezTo>
                    <a:cubicBezTo>
                      <a:pt x="35052" y="78948"/>
                      <a:pt x="47768" y="91721"/>
                      <a:pt x="63500" y="91791"/>
                    </a:cubicBezTo>
                    <a:lnTo>
                      <a:pt x="3406646" y="91791"/>
                    </a:lnTo>
                    <a:cubicBezTo>
                      <a:pt x="3422378" y="91721"/>
                      <a:pt x="3435094" y="78948"/>
                      <a:pt x="3435094" y="63216"/>
                    </a:cubicBezTo>
                    <a:cubicBezTo>
                      <a:pt x="3435094" y="47484"/>
                      <a:pt x="3422378" y="34712"/>
                      <a:pt x="3406646" y="34641"/>
                    </a:cubicBezTo>
                    <a:close/>
                  </a:path>
                </a:pathLst>
              </a:custGeom>
              <a:solidFill>
                <a:srgbClr val="1A55D7"/>
              </a:solidFill>
            </p:spPr>
          </p:sp>
          <p:sp>
            <p:nvSpPr>
              <p:cNvPr id="39" name="Freeform 39"/>
              <p:cNvSpPr/>
              <p:nvPr/>
            </p:nvSpPr>
            <p:spPr>
              <a:xfrm>
                <a:off x="4951219" y="3327311"/>
                <a:ext cx="3439128" cy="1775673"/>
              </a:xfrm>
              <a:custGeom>
                <a:avLst/>
                <a:gdLst/>
                <a:ahLst/>
                <a:cxnLst/>
                <a:rect l="l" t="t" r="r" b="b"/>
                <a:pathLst>
                  <a:path w="3439128" h="1775673">
                    <a:moveTo>
                      <a:pt x="127000" y="1712456"/>
                    </a:moveTo>
                    <a:cubicBezTo>
                      <a:pt x="126844" y="1677497"/>
                      <a:pt x="98460" y="1649240"/>
                      <a:pt x="63500" y="1649240"/>
                    </a:cubicBezTo>
                    <a:cubicBezTo>
                      <a:pt x="28541" y="1649240"/>
                      <a:pt x="156" y="1677497"/>
                      <a:pt x="0" y="1712456"/>
                    </a:cubicBezTo>
                    <a:cubicBezTo>
                      <a:pt x="156" y="1747415"/>
                      <a:pt x="28541" y="1775673"/>
                      <a:pt x="63500" y="1775673"/>
                    </a:cubicBezTo>
                    <a:cubicBezTo>
                      <a:pt x="98460" y="1775673"/>
                      <a:pt x="126844" y="1747415"/>
                      <a:pt x="127000" y="1712456"/>
                    </a:cubicBezTo>
                    <a:close/>
                    <a:moveTo>
                      <a:pt x="50670" y="1686923"/>
                    </a:moveTo>
                    <a:cubicBezTo>
                      <a:pt x="36645" y="1694050"/>
                      <a:pt x="31018" y="1711172"/>
                      <a:pt x="38081" y="1725229"/>
                    </a:cubicBezTo>
                    <a:cubicBezTo>
                      <a:pt x="45145" y="1739286"/>
                      <a:pt x="62242" y="1744989"/>
                      <a:pt x="76330" y="1737989"/>
                    </a:cubicBezTo>
                    <a:lnTo>
                      <a:pt x="3419476" y="58066"/>
                    </a:lnTo>
                    <a:cubicBezTo>
                      <a:pt x="3433502" y="50940"/>
                      <a:pt x="3439129" y="33818"/>
                      <a:pt x="3432065" y="19761"/>
                    </a:cubicBezTo>
                    <a:cubicBezTo>
                      <a:pt x="3425002" y="5704"/>
                      <a:pt x="3407904" y="0"/>
                      <a:pt x="3393816" y="7001"/>
                    </a:cubicBezTo>
                    <a:close/>
                  </a:path>
                </a:pathLst>
              </a:custGeom>
              <a:solidFill>
                <a:srgbClr val="1A55D7"/>
              </a:solidFill>
            </p:spPr>
          </p:sp>
          <p:sp>
            <p:nvSpPr>
              <p:cNvPr id="40" name="Freeform 40"/>
              <p:cNvSpPr/>
              <p:nvPr/>
            </p:nvSpPr>
            <p:spPr>
              <a:xfrm>
                <a:off x="8294365" y="-63217"/>
                <a:ext cx="3470146" cy="3486278"/>
              </a:xfrm>
              <a:custGeom>
                <a:avLst/>
                <a:gdLst/>
                <a:ahLst/>
                <a:cxnLst/>
                <a:rect l="l" t="t" r="r" b="b"/>
                <a:pathLst>
                  <a:path w="3470146" h="3486278">
                    <a:moveTo>
                      <a:pt x="127000" y="3423062"/>
                    </a:moveTo>
                    <a:cubicBezTo>
                      <a:pt x="126843" y="3388102"/>
                      <a:pt x="98460" y="3359845"/>
                      <a:pt x="63500" y="3359845"/>
                    </a:cubicBezTo>
                    <a:cubicBezTo>
                      <a:pt x="28540" y="3359845"/>
                      <a:pt x="157" y="3388102"/>
                      <a:pt x="0" y="3423062"/>
                    </a:cubicBezTo>
                    <a:cubicBezTo>
                      <a:pt x="157" y="3458021"/>
                      <a:pt x="28540" y="3486278"/>
                      <a:pt x="63500" y="3486278"/>
                    </a:cubicBezTo>
                    <a:cubicBezTo>
                      <a:pt x="98460" y="3486278"/>
                      <a:pt x="126843" y="3458021"/>
                      <a:pt x="127000" y="3423062"/>
                    </a:cubicBezTo>
                    <a:close/>
                    <a:moveTo>
                      <a:pt x="43244" y="3402907"/>
                    </a:moveTo>
                    <a:cubicBezTo>
                      <a:pt x="32197" y="3414108"/>
                      <a:pt x="32283" y="3432131"/>
                      <a:pt x="43435" y="3443227"/>
                    </a:cubicBezTo>
                    <a:cubicBezTo>
                      <a:pt x="54587" y="3454324"/>
                      <a:pt x="72610" y="3454319"/>
                      <a:pt x="83756" y="3443217"/>
                    </a:cubicBezTo>
                    <a:lnTo>
                      <a:pt x="3426902" y="83372"/>
                    </a:lnTo>
                    <a:cubicBezTo>
                      <a:pt x="3437948" y="72171"/>
                      <a:pt x="3437863" y="54148"/>
                      <a:pt x="3426711" y="43052"/>
                    </a:cubicBezTo>
                    <a:cubicBezTo>
                      <a:pt x="3415560" y="31955"/>
                      <a:pt x="3397536" y="31960"/>
                      <a:pt x="3386390" y="43062"/>
                    </a:cubicBezTo>
                    <a:close/>
                    <a:moveTo>
                      <a:pt x="3470146" y="63217"/>
                    </a:moveTo>
                    <a:lnTo>
                      <a:pt x="3470146" y="63217"/>
                    </a:lnTo>
                    <a:cubicBezTo>
                      <a:pt x="3469990" y="28258"/>
                      <a:pt x="3441606" y="0"/>
                      <a:pt x="3406646" y="0"/>
                    </a:cubicBezTo>
                    <a:cubicBezTo>
                      <a:pt x="3371686" y="0"/>
                      <a:pt x="3343303" y="28258"/>
                      <a:pt x="3343146" y="63217"/>
                    </a:cubicBezTo>
                    <a:lnTo>
                      <a:pt x="3343146" y="63217"/>
                    </a:lnTo>
                    <a:cubicBezTo>
                      <a:pt x="3343303" y="98176"/>
                      <a:pt x="3371686" y="126434"/>
                      <a:pt x="3406646" y="126434"/>
                    </a:cubicBezTo>
                    <a:cubicBezTo>
                      <a:pt x="3441606" y="126434"/>
                      <a:pt x="3469990" y="98176"/>
                      <a:pt x="3470146" y="63217"/>
                    </a:cubicBezTo>
                    <a:close/>
                  </a:path>
                </a:pathLst>
              </a:custGeom>
              <a:solidFill>
                <a:srgbClr val="1A55D7"/>
              </a:solidFill>
            </p:spPr>
          </p:sp>
        </p:grpSp>
      </p:grpSp>
      <p:grpSp>
        <p:nvGrpSpPr>
          <p:cNvPr id="41" name="Group 41"/>
          <p:cNvGrpSpPr/>
          <p:nvPr/>
        </p:nvGrpSpPr>
        <p:grpSpPr>
          <a:xfrm>
            <a:off x="1853275" y="2899289"/>
            <a:ext cx="864413" cy="778888"/>
            <a:chOff x="0" y="0"/>
            <a:chExt cx="1152550" cy="1038518"/>
          </a:xfrm>
        </p:grpSpPr>
        <p:grpSp>
          <p:nvGrpSpPr>
            <p:cNvPr id="42" name="Group 42"/>
            <p:cNvGrpSpPr/>
            <p:nvPr/>
          </p:nvGrpSpPr>
          <p:grpSpPr>
            <a:xfrm>
              <a:off x="0" y="0"/>
              <a:ext cx="1152550" cy="1038518"/>
              <a:chOff x="0" y="0"/>
              <a:chExt cx="1152550" cy="1038518"/>
            </a:xfrm>
          </p:grpSpPr>
          <p:sp>
            <p:nvSpPr>
              <p:cNvPr id="43" name="Freeform 43"/>
              <p:cNvSpPr/>
              <p:nvPr/>
            </p:nvSpPr>
            <p:spPr>
              <a:xfrm>
                <a:off x="0" y="0"/>
                <a:ext cx="1152525" cy="1038479"/>
              </a:xfrm>
              <a:custGeom>
                <a:avLst/>
                <a:gdLst/>
                <a:ahLst/>
                <a:cxnLst/>
                <a:rect l="l" t="t" r="r" b="b"/>
                <a:pathLst>
                  <a:path w="1152525" h="1038479">
                    <a:moveTo>
                      <a:pt x="0" y="173101"/>
                    </a:moveTo>
                    <a:cubicBezTo>
                      <a:pt x="0" y="77470"/>
                      <a:pt x="77470" y="0"/>
                      <a:pt x="173101" y="0"/>
                    </a:cubicBezTo>
                    <a:lnTo>
                      <a:pt x="979424" y="0"/>
                    </a:lnTo>
                    <a:cubicBezTo>
                      <a:pt x="1075055" y="0"/>
                      <a:pt x="1152525" y="77470"/>
                      <a:pt x="1152525" y="173101"/>
                    </a:cubicBezTo>
                    <a:lnTo>
                      <a:pt x="1152525" y="865378"/>
                    </a:lnTo>
                    <a:cubicBezTo>
                      <a:pt x="1152525" y="961009"/>
                      <a:pt x="1075055" y="1038479"/>
                      <a:pt x="979424" y="1038479"/>
                    </a:cubicBezTo>
                    <a:lnTo>
                      <a:pt x="173101" y="1038479"/>
                    </a:lnTo>
                    <a:cubicBezTo>
                      <a:pt x="77470" y="1038479"/>
                      <a:pt x="0" y="961009"/>
                      <a:pt x="0" y="865378"/>
                    </a:cubicBezTo>
                    <a:close/>
                  </a:path>
                </a:pathLst>
              </a:custGeom>
              <a:solidFill>
                <a:srgbClr val="1A55D7"/>
              </a:solidFill>
            </p:spPr>
          </p:sp>
        </p:grpSp>
        <p:sp>
          <p:nvSpPr>
            <p:cNvPr id="44" name="TextBox 44"/>
            <p:cNvSpPr txBox="1"/>
            <p:nvPr/>
          </p:nvSpPr>
          <p:spPr>
            <a:xfrm>
              <a:off x="248468" y="78061"/>
              <a:ext cx="655614" cy="806196"/>
            </a:xfrm>
            <a:prstGeom prst="rect">
              <a:avLst/>
            </a:prstGeom>
          </p:spPr>
          <p:txBody>
            <a:bodyPr lIns="0" tIns="0" rIns="0" bIns="0" rtlCol="0" anchor="t">
              <a:spAutoFit/>
            </a:bodyPr>
            <a:lstStyle/>
            <a:p>
              <a:pPr algn="ctr">
                <a:lnSpc>
                  <a:spcPts val="5184"/>
                </a:lnSpc>
              </a:pPr>
              <a:r>
                <a:rPr lang="en-US" sz="3600">
                  <a:solidFill>
                    <a:srgbClr val="FFFFFF"/>
                  </a:solidFill>
                  <a:latin typeface="思源黑体-粗体 Medium"/>
                </a:rPr>
                <a:t>1</a:t>
              </a:r>
            </a:p>
          </p:txBody>
        </p:sp>
      </p:grpSp>
      <p:grpSp>
        <p:nvGrpSpPr>
          <p:cNvPr id="45" name="Group 45"/>
          <p:cNvGrpSpPr/>
          <p:nvPr/>
        </p:nvGrpSpPr>
        <p:grpSpPr>
          <a:xfrm>
            <a:off x="1853275" y="6176850"/>
            <a:ext cx="864413" cy="778889"/>
            <a:chOff x="0" y="0"/>
            <a:chExt cx="1152550" cy="1038518"/>
          </a:xfrm>
        </p:grpSpPr>
        <p:grpSp>
          <p:nvGrpSpPr>
            <p:cNvPr id="46" name="Group 46"/>
            <p:cNvGrpSpPr/>
            <p:nvPr/>
          </p:nvGrpSpPr>
          <p:grpSpPr>
            <a:xfrm>
              <a:off x="0" y="0"/>
              <a:ext cx="1152550" cy="1038518"/>
              <a:chOff x="0" y="0"/>
              <a:chExt cx="1152550" cy="1038518"/>
            </a:xfrm>
          </p:grpSpPr>
          <p:sp>
            <p:nvSpPr>
              <p:cNvPr id="47" name="Freeform 47"/>
              <p:cNvSpPr/>
              <p:nvPr/>
            </p:nvSpPr>
            <p:spPr>
              <a:xfrm>
                <a:off x="0" y="0"/>
                <a:ext cx="1152525" cy="1038479"/>
              </a:xfrm>
              <a:custGeom>
                <a:avLst/>
                <a:gdLst/>
                <a:ahLst/>
                <a:cxnLst/>
                <a:rect l="l" t="t" r="r" b="b"/>
                <a:pathLst>
                  <a:path w="1152525" h="1038479">
                    <a:moveTo>
                      <a:pt x="0" y="173101"/>
                    </a:moveTo>
                    <a:cubicBezTo>
                      <a:pt x="0" y="77470"/>
                      <a:pt x="77470" y="0"/>
                      <a:pt x="173101" y="0"/>
                    </a:cubicBezTo>
                    <a:lnTo>
                      <a:pt x="979424" y="0"/>
                    </a:lnTo>
                    <a:cubicBezTo>
                      <a:pt x="1075055" y="0"/>
                      <a:pt x="1152525" y="77470"/>
                      <a:pt x="1152525" y="173101"/>
                    </a:cubicBezTo>
                    <a:lnTo>
                      <a:pt x="1152525" y="865378"/>
                    </a:lnTo>
                    <a:cubicBezTo>
                      <a:pt x="1152525" y="961009"/>
                      <a:pt x="1075055" y="1038479"/>
                      <a:pt x="979424" y="1038479"/>
                    </a:cubicBezTo>
                    <a:lnTo>
                      <a:pt x="173101" y="1038479"/>
                    </a:lnTo>
                    <a:cubicBezTo>
                      <a:pt x="77470" y="1038479"/>
                      <a:pt x="0" y="961009"/>
                      <a:pt x="0" y="865378"/>
                    </a:cubicBezTo>
                    <a:close/>
                  </a:path>
                </a:pathLst>
              </a:custGeom>
              <a:solidFill>
                <a:srgbClr val="1A55D7"/>
              </a:solidFill>
            </p:spPr>
          </p:sp>
        </p:grpSp>
        <p:sp>
          <p:nvSpPr>
            <p:cNvPr id="48" name="TextBox 48"/>
            <p:cNvSpPr txBox="1"/>
            <p:nvPr/>
          </p:nvSpPr>
          <p:spPr>
            <a:xfrm>
              <a:off x="248468" y="78061"/>
              <a:ext cx="655614" cy="806196"/>
            </a:xfrm>
            <a:prstGeom prst="rect">
              <a:avLst/>
            </a:prstGeom>
          </p:spPr>
          <p:txBody>
            <a:bodyPr lIns="0" tIns="0" rIns="0" bIns="0" rtlCol="0" anchor="t">
              <a:spAutoFit/>
            </a:bodyPr>
            <a:lstStyle/>
            <a:p>
              <a:pPr algn="ctr">
                <a:lnSpc>
                  <a:spcPts val="5184"/>
                </a:lnSpc>
              </a:pPr>
              <a:r>
                <a:rPr lang="en-US" sz="3600">
                  <a:solidFill>
                    <a:srgbClr val="FFFFFF"/>
                  </a:solidFill>
                  <a:latin typeface="思源黑体-粗体 Medium"/>
                </a:rPr>
                <a:t>2</a:t>
              </a:r>
            </a:p>
          </p:txBody>
        </p:sp>
      </p:grpSp>
      <p:grpSp>
        <p:nvGrpSpPr>
          <p:cNvPr id="49" name="Group 49"/>
          <p:cNvGrpSpPr/>
          <p:nvPr/>
        </p:nvGrpSpPr>
        <p:grpSpPr>
          <a:xfrm>
            <a:off x="992469" y="364366"/>
            <a:ext cx="5547315" cy="1009812"/>
            <a:chOff x="0" y="0"/>
            <a:chExt cx="7396421" cy="1346416"/>
          </a:xfrm>
        </p:grpSpPr>
        <p:sp>
          <p:nvSpPr>
            <p:cNvPr id="50" name="TextBox 50"/>
            <p:cNvSpPr txBox="1"/>
            <p:nvPr/>
          </p:nvSpPr>
          <p:spPr>
            <a:xfrm>
              <a:off x="2260546" y="53356"/>
              <a:ext cx="5135875"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课题研究收获</a:t>
              </a:r>
            </a:p>
          </p:txBody>
        </p:sp>
        <p:sp>
          <p:nvSpPr>
            <p:cNvPr id="51" name="TextBox 51"/>
            <p:cNvSpPr txBox="1"/>
            <p:nvPr/>
          </p:nvSpPr>
          <p:spPr>
            <a:xfrm>
              <a:off x="2260546" y="949668"/>
              <a:ext cx="5135875"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RESEARCH HARVEST</a:t>
              </a:r>
            </a:p>
          </p:txBody>
        </p:sp>
        <p:sp>
          <p:nvSpPr>
            <p:cNvPr id="52" name="Freeform 52"/>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10279267"/>
            <a:chOff x="0" y="0"/>
            <a:chExt cx="24384000" cy="13705690"/>
          </a:xfrm>
        </p:grpSpPr>
        <p:sp>
          <p:nvSpPr>
            <p:cNvPr id="3" name="Freeform 3"/>
            <p:cNvSpPr/>
            <p:nvPr/>
          </p:nvSpPr>
          <p:spPr>
            <a:xfrm>
              <a:off x="0" y="0"/>
              <a:ext cx="24384000" cy="13705712"/>
            </a:xfrm>
            <a:custGeom>
              <a:avLst/>
              <a:gdLst/>
              <a:ahLst/>
              <a:cxnLst/>
              <a:rect l="l" t="t" r="r" b="b"/>
              <a:pathLst>
                <a:path w="24384000" h="13705712">
                  <a:moveTo>
                    <a:pt x="0" y="0"/>
                  </a:moveTo>
                  <a:lnTo>
                    <a:pt x="24384000" y="0"/>
                  </a:lnTo>
                  <a:lnTo>
                    <a:pt x="24384000" y="13705712"/>
                  </a:lnTo>
                  <a:lnTo>
                    <a:pt x="0" y="13705712"/>
                  </a:lnTo>
                  <a:close/>
                </a:path>
              </a:pathLst>
            </a:custGeom>
            <a:solidFill>
              <a:srgbClr val="1A55D7"/>
            </a:solidFill>
          </p:spPr>
        </p:sp>
      </p:grpSp>
      <p:grpSp>
        <p:nvGrpSpPr>
          <p:cNvPr id="4" name="Group 4"/>
          <p:cNvGrpSpPr/>
          <p:nvPr/>
        </p:nvGrpSpPr>
        <p:grpSpPr>
          <a:xfrm>
            <a:off x="1041257" y="1714260"/>
            <a:ext cx="16205488" cy="7941540"/>
            <a:chOff x="0" y="0"/>
            <a:chExt cx="21607318" cy="10588720"/>
          </a:xfrm>
        </p:grpSpPr>
        <p:sp>
          <p:nvSpPr>
            <p:cNvPr id="5" name="Freeform 5"/>
            <p:cNvSpPr/>
            <p:nvPr/>
          </p:nvSpPr>
          <p:spPr>
            <a:xfrm>
              <a:off x="0" y="0"/>
              <a:ext cx="21607399" cy="10588752"/>
            </a:xfrm>
            <a:custGeom>
              <a:avLst/>
              <a:gdLst/>
              <a:ahLst/>
              <a:cxnLst/>
              <a:rect l="l" t="t" r="r" b="b"/>
              <a:pathLst>
                <a:path w="21607399" h="10588752">
                  <a:moveTo>
                    <a:pt x="0" y="317373"/>
                  </a:moveTo>
                  <a:cubicBezTo>
                    <a:pt x="0" y="142113"/>
                    <a:pt x="142113" y="0"/>
                    <a:pt x="317373" y="0"/>
                  </a:cubicBezTo>
                  <a:lnTo>
                    <a:pt x="21290026" y="0"/>
                  </a:lnTo>
                  <a:cubicBezTo>
                    <a:pt x="21465287" y="0"/>
                    <a:pt x="21607399" y="142113"/>
                    <a:pt x="21607399" y="317373"/>
                  </a:cubicBezTo>
                  <a:lnTo>
                    <a:pt x="21607399" y="10271379"/>
                  </a:lnTo>
                  <a:cubicBezTo>
                    <a:pt x="21607399" y="10446639"/>
                    <a:pt x="21465287" y="10588752"/>
                    <a:pt x="21290026" y="10588752"/>
                  </a:cubicBezTo>
                  <a:lnTo>
                    <a:pt x="317373" y="10588752"/>
                  </a:lnTo>
                  <a:cubicBezTo>
                    <a:pt x="142113" y="10588752"/>
                    <a:pt x="0" y="10446639"/>
                    <a:pt x="0" y="10271379"/>
                  </a:cubicBezTo>
                  <a:close/>
                </a:path>
              </a:pathLst>
            </a:custGeom>
            <a:solidFill>
              <a:srgbClr val="FFFFFF"/>
            </a:solidFill>
          </p:spPr>
        </p:sp>
      </p:grpSp>
      <p:sp>
        <p:nvSpPr>
          <p:cNvPr id="6" name="TextBox 6"/>
          <p:cNvSpPr txBox="1"/>
          <p:nvPr/>
        </p:nvSpPr>
        <p:spPr>
          <a:xfrm>
            <a:off x="2586374" y="3181159"/>
            <a:ext cx="13115253" cy="476631"/>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Medium"/>
              </a:rPr>
              <a:t>经过本次论文写作使我掌握了论文写作方面相关的技巧</a:t>
            </a:r>
          </a:p>
        </p:txBody>
      </p:sp>
      <p:sp>
        <p:nvSpPr>
          <p:cNvPr id="7" name="TextBox 7"/>
          <p:cNvSpPr txBox="1"/>
          <p:nvPr/>
        </p:nvSpPr>
        <p:spPr>
          <a:xfrm>
            <a:off x="7415105" y="1723785"/>
            <a:ext cx="3457791" cy="1163955"/>
          </a:xfrm>
          <a:prstGeom prst="rect">
            <a:avLst/>
          </a:prstGeom>
        </p:spPr>
        <p:txBody>
          <a:bodyPr lIns="0" tIns="0" rIns="0" bIns="0" rtlCol="0" anchor="t">
            <a:spAutoFit/>
          </a:bodyPr>
          <a:lstStyle/>
          <a:p>
            <a:pPr marL="0" lvl="0" indent="0" algn="ctr">
              <a:lnSpc>
                <a:spcPts val="10080"/>
              </a:lnSpc>
              <a:spcBef>
                <a:spcPct val="0"/>
              </a:spcBef>
            </a:pPr>
            <a:r>
              <a:rPr lang="en-US" sz="5600" u="none">
                <a:solidFill>
                  <a:srgbClr val="1A55D7"/>
                </a:solidFill>
                <a:ea typeface="思源黑体-粗体 Bold"/>
              </a:rPr>
              <a:t>技巧提升</a:t>
            </a:r>
          </a:p>
        </p:txBody>
      </p:sp>
      <p:grpSp>
        <p:nvGrpSpPr>
          <p:cNvPr id="8" name="Group 8"/>
          <p:cNvGrpSpPr/>
          <p:nvPr/>
        </p:nvGrpSpPr>
        <p:grpSpPr>
          <a:xfrm>
            <a:off x="7837210" y="4320792"/>
            <a:ext cx="2640748" cy="2640748"/>
            <a:chOff x="0" y="0"/>
            <a:chExt cx="3520998" cy="3520998"/>
          </a:xfrm>
        </p:grpSpPr>
        <p:sp>
          <p:nvSpPr>
            <p:cNvPr id="9" name="Freeform 9"/>
            <p:cNvSpPr/>
            <p:nvPr/>
          </p:nvSpPr>
          <p:spPr>
            <a:xfrm>
              <a:off x="0" y="0"/>
              <a:ext cx="3520948" cy="3520948"/>
            </a:xfrm>
            <a:custGeom>
              <a:avLst/>
              <a:gdLst/>
              <a:ahLst/>
              <a:cxnLst/>
              <a:rect l="l" t="t" r="r" b="b"/>
              <a:pathLst>
                <a:path w="3520948" h="3520948">
                  <a:moveTo>
                    <a:pt x="0" y="1760474"/>
                  </a:moveTo>
                  <a:cubicBezTo>
                    <a:pt x="0" y="788162"/>
                    <a:pt x="788162" y="0"/>
                    <a:pt x="1760474" y="0"/>
                  </a:cubicBezTo>
                  <a:cubicBezTo>
                    <a:pt x="2732786" y="0"/>
                    <a:pt x="3520948" y="788162"/>
                    <a:pt x="3520948" y="1760474"/>
                  </a:cubicBezTo>
                  <a:cubicBezTo>
                    <a:pt x="3520948" y="2732786"/>
                    <a:pt x="2732786" y="3520948"/>
                    <a:pt x="1760474" y="3520948"/>
                  </a:cubicBezTo>
                  <a:cubicBezTo>
                    <a:pt x="788162" y="3520948"/>
                    <a:pt x="0" y="2732786"/>
                    <a:pt x="0" y="1760474"/>
                  </a:cubicBezTo>
                  <a:close/>
                </a:path>
              </a:pathLst>
            </a:custGeom>
            <a:blipFill>
              <a:blip r:embed="rId2"/>
              <a:stretch>
                <a:fillRect r="-246270" b="-94777"/>
              </a:stretch>
            </a:blipFill>
          </p:spPr>
        </p:sp>
      </p:grpSp>
      <p:grpSp>
        <p:nvGrpSpPr>
          <p:cNvPr id="10" name="Group 10"/>
          <p:cNvGrpSpPr/>
          <p:nvPr/>
        </p:nvGrpSpPr>
        <p:grpSpPr>
          <a:xfrm rot="5400000">
            <a:off x="6840021" y="3351240"/>
            <a:ext cx="4688505" cy="4570284"/>
            <a:chOff x="0" y="0"/>
            <a:chExt cx="6251340" cy="6093712"/>
          </a:xfrm>
        </p:grpSpPr>
        <p:sp>
          <p:nvSpPr>
            <p:cNvPr id="11" name="Freeform 11"/>
            <p:cNvSpPr/>
            <p:nvPr/>
          </p:nvSpPr>
          <p:spPr>
            <a:xfrm>
              <a:off x="3100324" y="0"/>
              <a:ext cx="3150997" cy="6093714"/>
            </a:xfrm>
            <a:custGeom>
              <a:avLst/>
              <a:gdLst/>
              <a:ahLst/>
              <a:cxnLst/>
              <a:rect l="l" t="t" r="r" b="b"/>
              <a:pathLst>
                <a:path w="3150997" h="6093714">
                  <a:moveTo>
                    <a:pt x="48514" y="50927"/>
                  </a:moveTo>
                  <a:lnTo>
                    <a:pt x="48514" y="25527"/>
                  </a:lnTo>
                  <a:lnTo>
                    <a:pt x="48641" y="127"/>
                  </a:lnTo>
                  <a:cubicBezTo>
                    <a:pt x="1765300" y="12573"/>
                    <a:pt x="3150997" y="1372489"/>
                    <a:pt x="3150997" y="3046857"/>
                  </a:cubicBezTo>
                  <a:cubicBezTo>
                    <a:pt x="3150997" y="4721225"/>
                    <a:pt x="1765173" y="6081141"/>
                    <a:pt x="48641" y="6093587"/>
                  </a:cubicBezTo>
                  <a:cubicBezTo>
                    <a:pt x="34671" y="6093714"/>
                    <a:pt x="23114" y="6082411"/>
                    <a:pt x="23114" y="6068441"/>
                  </a:cubicBezTo>
                  <a:lnTo>
                    <a:pt x="0" y="3047111"/>
                  </a:lnTo>
                  <a:lnTo>
                    <a:pt x="0" y="3046730"/>
                  </a:lnTo>
                  <a:lnTo>
                    <a:pt x="23241" y="25400"/>
                  </a:lnTo>
                  <a:lnTo>
                    <a:pt x="48641" y="25654"/>
                  </a:lnTo>
                  <a:lnTo>
                    <a:pt x="48641" y="51054"/>
                  </a:lnTo>
                  <a:moveTo>
                    <a:pt x="48641" y="254"/>
                  </a:moveTo>
                  <a:cubicBezTo>
                    <a:pt x="55372" y="254"/>
                    <a:pt x="61849" y="2921"/>
                    <a:pt x="66675" y="7747"/>
                  </a:cubicBezTo>
                  <a:cubicBezTo>
                    <a:pt x="71501" y="12573"/>
                    <a:pt x="74041" y="19050"/>
                    <a:pt x="74041" y="25781"/>
                  </a:cubicBezTo>
                  <a:lnTo>
                    <a:pt x="50800" y="3047111"/>
                  </a:lnTo>
                  <a:lnTo>
                    <a:pt x="25400" y="3046857"/>
                  </a:lnTo>
                  <a:lnTo>
                    <a:pt x="50800" y="3046603"/>
                  </a:lnTo>
                  <a:lnTo>
                    <a:pt x="73914" y="6067933"/>
                  </a:lnTo>
                  <a:lnTo>
                    <a:pt x="48514" y="6068187"/>
                  </a:lnTo>
                  <a:lnTo>
                    <a:pt x="48387" y="6042787"/>
                  </a:lnTo>
                  <a:cubicBezTo>
                    <a:pt x="1738249" y="6030468"/>
                    <a:pt x="3100324" y="4692142"/>
                    <a:pt x="3100324" y="3046857"/>
                  </a:cubicBezTo>
                  <a:lnTo>
                    <a:pt x="3125724" y="3046857"/>
                  </a:lnTo>
                  <a:lnTo>
                    <a:pt x="3100324" y="3046857"/>
                  </a:lnTo>
                  <a:cubicBezTo>
                    <a:pt x="3100324" y="1401572"/>
                    <a:pt x="1738249" y="63119"/>
                    <a:pt x="48514" y="50800"/>
                  </a:cubicBezTo>
                  <a:cubicBezTo>
                    <a:pt x="34544" y="50673"/>
                    <a:pt x="23241" y="39243"/>
                    <a:pt x="23241" y="25273"/>
                  </a:cubicBezTo>
                  <a:cubicBezTo>
                    <a:pt x="23241" y="11303"/>
                    <a:pt x="34671" y="0"/>
                    <a:pt x="48641" y="0"/>
                  </a:cubicBezTo>
                  <a:close/>
                </a:path>
              </a:pathLst>
            </a:custGeom>
            <a:solidFill>
              <a:srgbClr val="203864"/>
            </a:solidFill>
          </p:spPr>
        </p:sp>
      </p:grpSp>
      <p:grpSp>
        <p:nvGrpSpPr>
          <p:cNvPr id="12" name="Group 12"/>
          <p:cNvGrpSpPr/>
          <p:nvPr/>
        </p:nvGrpSpPr>
        <p:grpSpPr>
          <a:xfrm>
            <a:off x="6710132" y="5496030"/>
            <a:ext cx="378000" cy="378000"/>
            <a:chOff x="0" y="0"/>
            <a:chExt cx="504000" cy="504000"/>
          </a:xfrm>
        </p:grpSpPr>
        <p:sp>
          <p:nvSpPr>
            <p:cNvPr id="13" name="Freeform 13"/>
            <p:cNvSpPr/>
            <p:nvPr/>
          </p:nvSpPr>
          <p:spPr>
            <a:xfrm>
              <a:off x="0" y="0"/>
              <a:ext cx="504063" cy="504063"/>
            </a:xfrm>
            <a:custGeom>
              <a:avLst/>
              <a:gdLst/>
              <a:ahLst/>
              <a:cxnLst/>
              <a:rect l="l" t="t" r="r" b="b"/>
              <a:pathLst>
                <a:path w="504063" h="504063">
                  <a:moveTo>
                    <a:pt x="0" y="251968"/>
                  </a:moveTo>
                  <a:cubicBezTo>
                    <a:pt x="0" y="112776"/>
                    <a:pt x="112776" y="0"/>
                    <a:pt x="251968" y="0"/>
                  </a:cubicBezTo>
                  <a:cubicBezTo>
                    <a:pt x="391160" y="0"/>
                    <a:pt x="504063" y="112776"/>
                    <a:pt x="504063" y="251968"/>
                  </a:cubicBezTo>
                  <a:cubicBezTo>
                    <a:pt x="504063" y="391160"/>
                    <a:pt x="391160" y="504063"/>
                    <a:pt x="251968" y="504063"/>
                  </a:cubicBezTo>
                  <a:cubicBezTo>
                    <a:pt x="112776" y="504063"/>
                    <a:pt x="0" y="391160"/>
                    <a:pt x="0" y="251968"/>
                  </a:cubicBezTo>
                  <a:close/>
                </a:path>
              </a:pathLst>
            </a:custGeom>
            <a:solidFill>
              <a:srgbClr val="1A55D7"/>
            </a:solidFill>
          </p:spPr>
        </p:sp>
      </p:grpSp>
      <p:grpSp>
        <p:nvGrpSpPr>
          <p:cNvPr id="14" name="Group 14"/>
          <p:cNvGrpSpPr/>
          <p:nvPr/>
        </p:nvGrpSpPr>
        <p:grpSpPr>
          <a:xfrm>
            <a:off x="11228316" y="5496030"/>
            <a:ext cx="378000" cy="378000"/>
            <a:chOff x="0" y="0"/>
            <a:chExt cx="504000" cy="504000"/>
          </a:xfrm>
        </p:grpSpPr>
        <p:sp>
          <p:nvSpPr>
            <p:cNvPr id="15" name="Freeform 15"/>
            <p:cNvSpPr/>
            <p:nvPr/>
          </p:nvSpPr>
          <p:spPr>
            <a:xfrm>
              <a:off x="0" y="0"/>
              <a:ext cx="504063" cy="504063"/>
            </a:xfrm>
            <a:custGeom>
              <a:avLst/>
              <a:gdLst/>
              <a:ahLst/>
              <a:cxnLst/>
              <a:rect l="l" t="t" r="r" b="b"/>
              <a:pathLst>
                <a:path w="504063" h="504063">
                  <a:moveTo>
                    <a:pt x="0" y="251968"/>
                  </a:moveTo>
                  <a:cubicBezTo>
                    <a:pt x="0" y="112776"/>
                    <a:pt x="112776" y="0"/>
                    <a:pt x="251968" y="0"/>
                  </a:cubicBezTo>
                  <a:cubicBezTo>
                    <a:pt x="391160" y="0"/>
                    <a:pt x="504063" y="112776"/>
                    <a:pt x="504063" y="251968"/>
                  </a:cubicBezTo>
                  <a:cubicBezTo>
                    <a:pt x="504063" y="391160"/>
                    <a:pt x="391160" y="504063"/>
                    <a:pt x="251968" y="504063"/>
                  </a:cubicBezTo>
                  <a:cubicBezTo>
                    <a:pt x="112776" y="504063"/>
                    <a:pt x="0" y="391160"/>
                    <a:pt x="0" y="251968"/>
                  </a:cubicBezTo>
                  <a:close/>
                </a:path>
              </a:pathLst>
            </a:custGeom>
            <a:solidFill>
              <a:srgbClr val="1A55D7"/>
            </a:solidFill>
          </p:spPr>
        </p:sp>
      </p:grpSp>
      <p:grpSp>
        <p:nvGrpSpPr>
          <p:cNvPr id="16" name="Group 16"/>
          <p:cNvGrpSpPr/>
          <p:nvPr/>
        </p:nvGrpSpPr>
        <p:grpSpPr>
          <a:xfrm>
            <a:off x="8058094" y="7602635"/>
            <a:ext cx="378000" cy="378000"/>
            <a:chOff x="0" y="0"/>
            <a:chExt cx="504000" cy="504000"/>
          </a:xfrm>
        </p:grpSpPr>
        <p:sp>
          <p:nvSpPr>
            <p:cNvPr id="17" name="Freeform 17"/>
            <p:cNvSpPr/>
            <p:nvPr/>
          </p:nvSpPr>
          <p:spPr>
            <a:xfrm>
              <a:off x="0" y="0"/>
              <a:ext cx="504063" cy="504063"/>
            </a:xfrm>
            <a:custGeom>
              <a:avLst/>
              <a:gdLst/>
              <a:ahLst/>
              <a:cxnLst/>
              <a:rect l="l" t="t" r="r" b="b"/>
              <a:pathLst>
                <a:path w="504063" h="504063">
                  <a:moveTo>
                    <a:pt x="0" y="251968"/>
                  </a:moveTo>
                  <a:cubicBezTo>
                    <a:pt x="0" y="112776"/>
                    <a:pt x="112776" y="0"/>
                    <a:pt x="251968" y="0"/>
                  </a:cubicBezTo>
                  <a:cubicBezTo>
                    <a:pt x="391160" y="0"/>
                    <a:pt x="504063" y="112776"/>
                    <a:pt x="504063" y="251968"/>
                  </a:cubicBezTo>
                  <a:cubicBezTo>
                    <a:pt x="504063" y="391160"/>
                    <a:pt x="391160" y="504063"/>
                    <a:pt x="251968" y="504063"/>
                  </a:cubicBezTo>
                  <a:cubicBezTo>
                    <a:pt x="112776" y="504063"/>
                    <a:pt x="0" y="391160"/>
                    <a:pt x="0" y="251968"/>
                  </a:cubicBezTo>
                  <a:close/>
                </a:path>
              </a:pathLst>
            </a:custGeom>
            <a:solidFill>
              <a:srgbClr val="1A55D7"/>
            </a:solidFill>
          </p:spPr>
        </p:sp>
      </p:grpSp>
      <p:grpSp>
        <p:nvGrpSpPr>
          <p:cNvPr id="18" name="Group 18"/>
          <p:cNvGrpSpPr/>
          <p:nvPr/>
        </p:nvGrpSpPr>
        <p:grpSpPr>
          <a:xfrm>
            <a:off x="9976251" y="7602635"/>
            <a:ext cx="378000" cy="378000"/>
            <a:chOff x="0" y="0"/>
            <a:chExt cx="504000" cy="504000"/>
          </a:xfrm>
        </p:grpSpPr>
        <p:sp>
          <p:nvSpPr>
            <p:cNvPr id="19" name="Freeform 19"/>
            <p:cNvSpPr/>
            <p:nvPr/>
          </p:nvSpPr>
          <p:spPr>
            <a:xfrm>
              <a:off x="0" y="0"/>
              <a:ext cx="504063" cy="504063"/>
            </a:xfrm>
            <a:custGeom>
              <a:avLst/>
              <a:gdLst/>
              <a:ahLst/>
              <a:cxnLst/>
              <a:rect l="l" t="t" r="r" b="b"/>
              <a:pathLst>
                <a:path w="504063" h="504063">
                  <a:moveTo>
                    <a:pt x="0" y="251968"/>
                  </a:moveTo>
                  <a:cubicBezTo>
                    <a:pt x="0" y="112776"/>
                    <a:pt x="112776" y="0"/>
                    <a:pt x="251968" y="0"/>
                  </a:cubicBezTo>
                  <a:cubicBezTo>
                    <a:pt x="391160" y="0"/>
                    <a:pt x="504063" y="112776"/>
                    <a:pt x="504063" y="251968"/>
                  </a:cubicBezTo>
                  <a:cubicBezTo>
                    <a:pt x="504063" y="391160"/>
                    <a:pt x="391160" y="504063"/>
                    <a:pt x="251968" y="504063"/>
                  </a:cubicBezTo>
                  <a:cubicBezTo>
                    <a:pt x="112776" y="504063"/>
                    <a:pt x="0" y="391160"/>
                    <a:pt x="0" y="251968"/>
                  </a:cubicBezTo>
                  <a:close/>
                </a:path>
              </a:pathLst>
            </a:custGeom>
            <a:solidFill>
              <a:srgbClr val="1A55D7"/>
            </a:solidFill>
          </p:spPr>
        </p:sp>
      </p:grpSp>
      <p:sp>
        <p:nvSpPr>
          <p:cNvPr id="20" name="TextBox 20"/>
          <p:cNvSpPr txBox="1"/>
          <p:nvPr/>
        </p:nvSpPr>
        <p:spPr>
          <a:xfrm>
            <a:off x="1385691" y="5103137"/>
            <a:ext cx="4355581" cy="1991106"/>
          </a:xfrm>
          <a:prstGeom prst="rect">
            <a:avLst/>
          </a:prstGeom>
        </p:spPr>
        <p:txBody>
          <a:bodyPr lIns="0" tIns="0" rIns="0" bIns="0" rtlCol="0" anchor="t">
            <a:spAutoFit/>
          </a:bodyPr>
          <a:lstStyle/>
          <a:p>
            <a:pPr algn="r">
              <a:lnSpc>
                <a:spcPts val="4031"/>
              </a:lnSpc>
            </a:pPr>
            <a:r>
              <a:rPr lang="en-US" sz="2799">
                <a:solidFill>
                  <a:srgbClr val="203864"/>
                </a:solidFill>
                <a:ea typeface="思源黑体-粗体 Medium"/>
              </a:rPr>
              <a:t>适用于长段落排版演示文稿是一种实用的工具，可以是演示，演讲，报告等。</a:t>
            </a:r>
          </a:p>
          <a:p>
            <a:pPr algn="r">
              <a:lnSpc>
                <a:spcPts val="4031"/>
              </a:lnSpc>
            </a:pPr>
            <a:endParaRPr lang="en-US" sz="2799">
              <a:solidFill>
                <a:srgbClr val="203864"/>
              </a:solidFill>
              <a:ea typeface="思源黑体-粗体 Medium"/>
            </a:endParaRPr>
          </a:p>
        </p:txBody>
      </p:sp>
      <p:sp>
        <p:nvSpPr>
          <p:cNvPr id="21" name="TextBox 21"/>
          <p:cNvSpPr txBox="1"/>
          <p:nvPr/>
        </p:nvSpPr>
        <p:spPr>
          <a:xfrm>
            <a:off x="1385691" y="7487878"/>
            <a:ext cx="5381977" cy="1991106"/>
          </a:xfrm>
          <a:prstGeom prst="rect">
            <a:avLst/>
          </a:prstGeom>
        </p:spPr>
        <p:txBody>
          <a:bodyPr lIns="0" tIns="0" rIns="0" bIns="0" rtlCol="0" anchor="t">
            <a:spAutoFit/>
          </a:bodyPr>
          <a:lstStyle/>
          <a:p>
            <a:pPr algn="r">
              <a:lnSpc>
                <a:spcPts val="4031"/>
              </a:lnSpc>
            </a:pPr>
            <a:r>
              <a:rPr lang="en-US" sz="2799">
                <a:solidFill>
                  <a:srgbClr val="203864"/>
                </a:solidFill>
                <a:ea typeface="思源黑体-粗体 Medium"/>
              </a:rPr>
              <a:t>适用于长段落排版演示文稿是一种实用的工具，可以是演示，演讲，报告等。</a:t>
            </a:r>
          </a:p>
          <a:p>
            <a:pPr algn="r">
              <a:lnSpc>
                <a:spcPts val="4031"/>
              </a:lnSpc>
            </a:pPr>
            <a:endParaRPr lang="en-US" sz="2799">
              <a:solidFill>
                <a:srgbClr val="203864"/>
              </a:solidFill>
              <a:ea typeface="思源黑体-粗体 Medium"/>
            </a:endParaRPr>
          </a:p>
        </p:txBody>
      </p:sp>
      <p:sp>
        <p:nvSpPr>
          <p:cNvPr id="22" name="TextBox 22"/>
          <p:cNvSpPr txBox="1"/>
          <p:nvPr/>
        </p:nvSpPr>
        <p:spPr>
          <a:xfrm>
            <a:off x="11547502" y="7487878"/>
            <a:ext cx="5545565" cy="1991106"/>
          </a:xfrm>
          <a:prstGeom prst="rect">
            <a:avLst/>
          </a:prstGeom>
        </p:spPr>
        <p:txBody>
          <a:bodyPr lIns="0" tIns="0" rIns="0" bIns="0" rtlCol="0" anchor="t">
            <a:spAutoFit/>
          </a:bodyPr>
          <a:lstStyle/>
          <a:p>
            <a:pPr>
              <a:lnSpc>
                <a:spcPts val="4031"/>
              </a:lnSpc>
            </a:pPr>
            <a:r>
              <a:rPr lang="en-US" sz="2799">
                <a:solidFill>
                  <a:srgbClr val="203864"/>
                </a:solidFill>
                <a:ea typeface="思源黑体-粗体 Medium"/>
              </a:rPr>
              <a:t>适用于长段落排版演示文稿是一种实用的工具，可以是演示，演讲，报告等。</a:t>
            </a:r>
          </a:p>
          <a:p>
            <a:pPr>
              <a:lnSpc>
                <a:spcPts val="4031"/>
              </a:lnSpc>
            </a:pPr>
            <a:endParaRPr lang="en-US" sz="2799">
              <a:solidFill>
                <a:srgbClr val="203864"/>
              </a:solidFill>
              <a:ea typeface="思源黑体-粗体 Medium"/>
            </a:endParaRPr>
          </a:p>
        </p:txBody>
      </p:sp>
      <p:sp>
        <p:nvSpPr>
          <p:cNvPr id="23" name="TextBox 23"/>
          <p:cNvSpPr txBox="1"/>
          <p:nvPr/>
        </p:nvSpPr>
        <p:spPr>
          <a:xfrm>
            <a:off x="12557229" y="5103137"/>
            <a:ext cx="4535838" cy="1991106"/>
          </a:xfrm>
          <a:prstGeom prst="rect">
            <a:avLst/>
          </a:prstGeom>
        </p:spPr>
        <p:txBody>
          <a:bodyPr lIns="0" tIns="0" rIns="0" bIns="0" rtlCol="0" anchor="t">
            <a:spAutoFit/>
          </a:bodyPr>
          <a:lstStyle/>
          <a:p>
            <a:pPr>
              <a:lnSpc>
                <a:spcPts val="4031"/>
              </a:lnSpc>
            </a:pPr>
            <a:r>
              <a:rPr lang="en-US" sz="2799">
                <a:solidFill>
                  <a:srgbClr val="203864"/>
                </a:solidFill>
                <a:ea typeface="思源黑体-粗体 Medium"/>
              </a:rPr>
              <a:t>适用于长段落排版演示文稿是一种实用的工具，可以是演示，演讲，报告等。</a:t>
            </a:r>
          </a:p>
          <a:p>
            <a:pPr>
              <a:lnSpc>
                <a:spcPts val="4031"/>
              </a:lnSpc>
            </a:pPr>
            <a:endParaRPr lang="en-US" sz="2799">
              <a:solidFill>
                <a:srgbClr val="203864"/>
              </a:solidFill>
              <a:ea typeface="思源黑体-粗体 Medium"/>
            </a:endParaRPr>
          </a:p>
        </p:txBody>
      </p:sp>
      <p:grpSp>
        <p:nvGrpSpPr>
          <p:cNvPr id="24" name="Group 24"/>
          <p:cNvGrpSpPr/>
          <p:nvPr/>
        </p:nvGrpSpPr>
        <p:grpSpPr>
          <a:xfrm>
            <a:off x="7596188" y="4189335"/>
            <a:ext cx="3094673" cy="3123248"/>
            <a:chOff x="0" y="0"/>
            <a:chExt cx="4126230" cy="4164330"/>
          </a:xfrm>
        </p:grpSpPr>
        <p:sp>
          <p:nvSpPr>
            <p:cNvPr id="25" name="Freeform 25"/>
            <p:cNvSpPr/>
            <p:nvPr/>
          </p:nvSpPr>
          <p:spPr>
            <a:xfrm>
              <a:off x="0" y="0"/>
              <a:ext cx="4126230" cy="4164330"/>
            </a:xfrm>
            <a:custGeom>
              <a:avLst/>
              <a:gdLst/>
              <a:ahLst/>
              <a:cxnLst/>
              <a:rect l="l" t="t" r="r" b="b"/>
              <a:pathLst>
                <a:path w="4126230" h="4164330">
                  <a:moveTo>
                    <a:pt x="0" y="2082165"/>
                  </a:moveTo>
                  <a:cubicBezTo>
                    <a:pt x="0" y="932180"/>
                    <a:pt x="923671" y="0"/>
                    <a:pt x="2063115" y="0"/>
                  </a:cubicBezTo>
                  <a:cubicBezTo>
                    <a:pt x="3202559" y="0"/>
                    <a:pt x="4126230" y="932180"/>
                    <a:pt x="4126230" y="2082165"/>
                  </a:cubicBezTo>
                  <a:cubicBezTo>
                    <a:pt x="4126230" y="3232150"/>
                    <a:pt x="3202559" y="4164330"/>
                    <a:pt x="2063115" y="4164330"/>
                  </a:cubicBezTo>
                  <a:cubicBezTo>
                    <a:pt x="923671" y="4164330"/>
                    <a:pt x="0" y="3232150"/>
                    <a:pt x="0" y="2082165"/>
                  </a:cubicBezTo>
                  <a:close/>
                </a:path>
              </a:pathLst>
            </a:custGeom>
            <a:blipFill>
              <a:blip r:embed="rId3"/>
              <a:stretch>
                <a:fillRect r="-65323" b="-30"/>
              </a:stretch>
            </a:blipFill>
          </p:spPr>
        </p:sp>
      </p:grpSp>
      <p:grpSp>
        <p:nvGrpSpPr>
          <p:cNvPr id="26" name="Group 26"/>
          <p:cNvGrpSpPr/>
          <p:nvPr/>
        </p:nvGrpSpPr>
        <p:grpSpPr>
          <a:xfrm>
            <a:off x="992469" y="364366"/>
            <a:ext cx="5547315" cy="1009812"/>
            <a:chOff x="0" y="0"/>
            <a:chExt cx="7396421" cy="1346416"/>
          </a:xfrm>
        </p:grpSpPr>
        <p:sp>
          <p:nvSpPr>
            <p:cNvPr id="27" name="TextBox 27"/>
            <p:cNvSpPr txBox="1"/>
            <p:nvPr/>
          </p:nvSpPr>
          <p:spPr>
            <a:xfrm>
              <a:off x="2260546" y="53356"/>
              <a:ext cx="5135875"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课题研究收获</a:t>
              </a:r>
            </a:p>
          </p:txBody>
        </p:sp>
        <p:sp>
          <p:nvSpPr>
            <p:cNvPr id="28" name="TextBox 28"/>
            <p:cNvSpPr txBox="1"/>
            <p:nvPr/>
          </p:nvSpPr>
          <p:spPr>
            <a:xfrm>
              <a:off x="2260546" y="949668"/>
              <a:ext cx="5135875"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RESEARCH HARVEST</a:t>
              </a:r>
            </a:p>
          </p:txBody>
        </p:sp>
        <p:sp>
          <p:nvSpPr>
            <p:cNvPr id="29" name="Freeform 2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30" name="TextBox 30"/>
          <p:cNvSpPr txBox="1"/>
          <p:nvPr/>
        </p:nvSpPr>
        <p:spPr>
          <a:xfrm>
            <a:off x="5893672" y="4619923"/>
            <a:ext cx="646112" cy="1394459"/>
          </a:xfrm>
          <a:prstGeom prst="rect">
            <a:avLst/>
          </a:prstGeom>
        </p:spPr>
        <p:txBody>
          <a:bodyPr lIns="0" tIns="0" rIns="0" bIns="0" rtlCol="0" anchor="t">
            <a:spAutoFit/>
          </a:bodyPr>
          <a:lstStyle/>
          <a:p>
            <a:pPr algn="ctr">
              <a:lnSpc>
                <a:spcPts val="11520"/>
              </a:lnSpc>
              <a:spcBef>
                <a:spcPct val="0"/>
              </a:spcBef>
            </a:pPr>
            <a:r>
              <a:rPr lang="en-US" sz="8000">
                <a:solidFill>
                  <a:srgbClr val="1A55D7"/>
                </a:solidFill>
                <a:latin typeface="思源黑体-粗体 Medium"/>
              </a:rPr>
              <a:t>A</a:t>
            </a:r>
          </a:p>
        </p:txBody>
      </p:sp>
      <p:sp>
        <p:nvSpPr>
          <p:cNvPr id="31" name="TextBox 31"/>
          <p:cNvSpPr txBox="1"/>
          <p:nvPr/>
        </p:nvSpPr>
        <p:spPr>
          <a:xfrm>
            <a:off x="11758716" y="4619923"/>
            <a:ext cx="646112" cy="1394459"/>
          </a:xfrm>
          <a:prstGeom prst="rect">
            <a:avLst/>
          </a:prstGeom>
        </p:spPr>
        <p:txBody>
          <a:bodyPr lIns="0" tIns="0" rIns="0" bIns="0" rtlCol="0" anchor="t">
            <a:spAutoFit/>
          </a:bodyPr>
          <a:lstStyle/>
          <a:p>
            <a:pPr algn="ctr">
              <a:lnSpc>
                <a:spcPts val="11520"/>
              </a:lnSpc>
              <a:spcBef>
                <a:spcPct val="0"/>
              </a:spcBef>
            </a:pPr>
            <a:r>
              <a:rPr lang="en-US" sz="8000">
                <a:solidFill>
                  <a:srgbClr val="1A55D7"/>
                </a:solidFill>
                <a:latin typeface="思源黑体-粗体 Medium"/>
              </a:rPr>
              <a:t>D</a:t>
            </a:r>
          </a:p>
        </p:txBody>
      </p:sp>
      <p:sp>
        <p:nvSpPr>
          <p:cNvPr id="32" name="TextBox 32"/>
          <p:cNvSpPr txBox="1"/>
          <p:nvPr/>
        </p:nvSpPr>
        <p:spPr>
          <a:xfrm>
            <a:off x="7088132" y="7274483"/>
            <a:ext cx="646112" cy="1394459"/>
          </a:xfrm>
          <a:prstGeom prst="rect">
            <a:avLst/>
          </a:prstGeom>
        </p:spPr>
        <p:txBody>
          <a:bodyPr lIns="0" tIns="0" rIns="0" bIns="0" rtlCol="0" anchor="t">
            <a:spAutoFit/>
          </a:bodyPr>
          <a:lstStyle/>
          <a:p>
            <a:pPr algn="ctr">
              <a:lnSpc>
                <a:spcPts val="11520"/>
              </a:lnSpc>
              <a:spcBef>
                <a:spcPct val="0"/>
              </a:spcBef>
            </a:pPr>
            <a:r>
              <a:rPr lang="en-US" sz="8000">
                <a:solidFill>
                  <a:srgbClr val="1A55D7"/>
                </a:solidFill>
                <a:latin typeface="思源黑体-粗体"/>
              </a:rPr>
              <a:t>B</a:t>
            </a:r>
          </a:p>
        </p:txBody>
      </p:sp>
      <p:sp>
        <p:nvSpPr>
          <p:cNvPr id="33" name="TextBox 33"/>
          <p:cNvSpPr txBox="1"/>
          <p:nvPr/>
        </p:nvSpPr>
        <p:spPr>
          <a:xfrm>
            <a:off x="10537794" y="7364053"/>
            <a:ext cx="646112" cy="1394459"/>
          </a:xfrm>
          <a:prstGeom prst="rect">
            <a:avLst/>
          </a:prstGeom>
        </p:spPr>
        <p:txBody>
          <a:bodyPr lIns="0" tIns="0" rIns="0" bIns="0" rtlCol="0" anchor="t">
            <a:spAutoFit/>
          </a:bodyPr>
          <a:lstStyle/>
          <a:p>
            <a:pPr algn="ctr">
              <a:lnSpc>
                <a:spcPts val="11520"/>
              </a:lnSpc>
              <a:spcBef>
                <a:spcPct val="0"/>
              </a:spcBef>
            </a:pPr>
            <a:r>
              <a:rPr lang="en-US" sz="8000">
                <a:solidFill>
                  <a:srgbClr val="1A55D7"/>
                </a:solidFill>
                <a:latin typeface="思源黑体-粗体"/>
              </a:rPr>
              <a:t>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10279267"/>
            <a:chOff x="0" y="0"/>
            <a:chExt cx="24384000" cy="13705690"/>
          </a:xfrm>
        </p:grpSpPr>
        <p:sp>
          <p:nvSpPr>
            <p:cNvPr id="3" name="Freeform 3"/>
            <p:cNvSpPr/>
            <p:nvPr/>
          </p:nvSpPr>
          <p:spPr>
            <a:xfrm>
              <a:off x="0" y="0"/>
              <a:ext cx="24384000" cy="13705712"/>
            </a:xfrm>
            <a:custGeom>
              <a:avLst/>
              <a:gdLst/>
              <a:ahLst/>
              <a:cxnLst/>
              <a:rect l="l" t="t" r="r" b="b"/>
              <a:pathLst>
                <a:path w="24384000" h="13705712">
                  <a:moveTo>
                    <a:pt x="0" y="0"/>
                  </a:moveTo>
                  <a:lnTo>
                    <a:pt x="24384000" y="0"/>
                  </a:lnTo>
                  <a:lnTo>
                    <a:pt x="24384000" y="13705712"/>
                  </a:lnTo>
                  <a:lnTo>
                    <a:pt x="0" y="13705712"/>
                  </a:lnTo>
                  <a:close/>
                </a:path>
              </a:pathLst>
            </a:custGeom>
            <a:solidFill>
              <a:srgbClr val="1A55D7"/>
            </a:solidFill>
          </p:spPr>
        </p:sp>
      </p:grpSp>
      <p:grpSp>
        <p:nvGrpSpPr>
          <p:cNvPr id="4" name="Group 4"/>
          <p:cNvGrpSpPr/>
          <p:nvPr/>
        </p:nvGrpSpPr>
        <p:grpSpPr>
          <a:xfrm>
            <a:off x="1006463" y="1674142"/>
            <a:ext cx="16247295" cy="8042237"/>
            <a:chOff x="0" y="0"/>
            <a:chExt cx="21663060" cy="10722982"/>
          </a:xfrm>
        </p:grpSpPr>
        <p:sp>
          <p:nvSpPr>
            <p:cNvPr id="5" name="Freeform 5"/>
            <p:cNvSpPr/>
            <p:nvPr/>
          </p:nvSpPr>
          <p:spPr>
            <a:xfrm>
              <a:off x="12700" y="12700"/>
              <a:ext cx="21637498" cy="10697591"/>
            </a:xfrm>
            <a:custGeom>
              <a:avLst/>
              <a:gdLst/>
              <a:ahLst/>
              <a:cxnLst/>
              <a:rect l="l" t="t" r="r" b="b"/>
              <a:pathLst>
                <a:path w="21637498" h="10697591">
                  <a:moveTo>
                    <a:pt x="0" y="320548"/>
                  </a:moveTo>
                  <a:cubicBezTo>
                    <a:pt x="0" y="143510"/>
                    <a:pt x="143764" y="0"/>
                    <a:pt x="320929" y="0"/>
                  </a:cubicBezTo>
                  <a:lnTo>
                    <a:pt x="21316569" y="0"/>
                  </a:lnTo>
                  <a:cubicBezTo>
                    <a:pt x="21493860" y="0"/>
                    <a:pt x="21637498" y="143510"/>
                    <a:pt x="21637498" y="320548"/>
                  </a:cubicBezTo>
                  <a:lnTo>
                    <a:pt x="21637498" y="10376916"/>
                  </a:lnTo>
                  <a:cubicBezTo>
                    <a:pt x="21637498" y="10553954"/>
                    <a:pt x="21493733" y="10697464"/>
                    <a:pt x="21316569" y="10697464"/>
                  </a:cubicBezTo>
                  <a:lnTo>
                    <a:pt x="320929" y="10697464"/>
                  </a:lnTo>
                  <a:cubicBezTo>
                    <a:pt x="143764" y="10697591"/>
                    <a:pt x="0" y="10554081"/>
                    <a:pt x="0" y="10376916"/>
                  </a:cubicBezTo>
                  <a:close/>
                </a:path>
              </a:pathLst>
            </a:custGeom>
            <a:solidFill>
              <a:srgbClr val="FFFFFF"/>
            </a:solidFill>
          </p:spPr>
        </p:sp>
        <p:sp>
          <p:nvSpPr>
            <p:cNvPr id="6" name="Freeform 6"/>
            <p:cNvSpPr/>
            <p:nvPr/>
          </p:nvSpPr>
          <p:spPr>
            <a:xfrm>
              <a:off x="0" y="0"/>
              <a:ext cx="21662898" cy="10722991"/>
            </a:xfrm>
            <a:custGeom>
              <a:avLst/>
              <a:gdLst/>
              <a:ahLst/>
              <a:cxnLst/>
              <a:rect l="l" t="t" r="r" b="b"/>
              <a:pathLst>
                <a:path w="21662898" h="10722991">
                  <a:moveTo>
                    <a:pt x="0" y="333248"/>
                  </a:moveTo>
                  <a:cubicBezTo>
                    <a:pt x="0" y="149225"/>
                    <a:pt x="149352" y="0"/>
                    <a:pt x="333629" y="0"/>
                  </a:cubicBezTo>
                  <a:lnTo>
                    <a:pt x="21329269" y="0"/>
                  </a:lnTo>
                  <a:lnTo>
                    <a:pt x="21329269" y="12700"/>
                  </a:lnTo>
                  <a:lnTo>
                    <a:pt x="21329269" y="0"/>
                  </a:lnTo>
                  <a:cubicBezTo>
                    <a:pt x="21513546" y="0"/>
                    <a:pt x="21662898" y="149225"/>
                    <a:pt x="21662898" y="333248"/>
                  </a:cubicBezTo>
                  <a:lnTo>
                    <a:pt x="21650198" y="333248"/>
                  </a:lnTo>
                  <a:lnTo>
                    <a:pt x="21662898" y="333248"/>
                  </a:lnTo>
                  <a:lnTo>
                    <a:pt x="21662898" y="10389616"/>
                  </a:lnTo>
                  <a:lnTo>
                    <a:pt x="21650198" y="10389616"/>
                  </a:lnTo>
                  <a:lnTo>
                    <a:pt x="21662898" y="10389616"/>
                  </a:lnTo>
                  <a:cubicBezTo>
                    <a:pt x="21662898" y="10573766"/>
                    <a:pt x="21513546" y="10722864"/>
                    <a:pt x="21329269" y="10722864"/>
                  </a:cubicBezTo>
                  <a:lnTo>
                    <a:pt x="21329269" y="10710164"/>
                  </a:lnTo>
                  <a:lnTo>
                    <a:pt x="21329269" y="10722864"/>
                  </a:lnTo>
                  <a:lnTo>
                    <a:pt x="333629" y="10722864"/>
                  </a:lnTo>
                  <a:lnTo>
                    <a:pt x="333629" y="10710164"/>
                  </a:lnTo>
                  <a:lnTo>
                    <a:pt x="333629" y="10722864"/>
                  </a:lnTo>
                  <a:cubicBezTo>
                    <a:pt x="149352" y="10722991"/>
                    <a:pt x="0" y="10573766"/>
                    <a:pt x="0" y="10389616"/>
                  </a:cubicBezTo>
                  <a:lnTo>
                    <a:pt x="0" y="333248"/>
                  </a:lnTo>
                  <a:lnTo>
                    <a:pt x="12700" y="333248"/>
                  </a:lnTo>
                  <a:lnTo>
                    <a:pt x="0" y="333248"/>
                  </a:lnTo>
                  <a:moveTo>
                    <a:pt x="25400" y="333248"/>
                  </a:moveTo>
                  <a:lnTo>
                    <a:pt x="25400" y="10389616"/>
                  </a:lnTo>
                  <a:lnTo>
                    <a:pt x="12700" y="10389616"/>
                  </a:lnTo>
                  <a:lnTo>
                    <a:pt x="25400" y="10389616"/>
                  </a:lnTo>
                  <a:cubicBezTo>
                    <a:pt x="25400" y="10559669"/>
                    <a:pt x="163449" y="10697464"/>
                    <a:pt x="333629" y="10697464"/>
                  </a:cubicBezTo>
                  <a:lnTo>
                    <a:pt x="21329269" y="10697464"/>
                  </a:lnTo>
                  <a:cubicBezTo>
                    <a:pt x="21499576" y="10697464"/>
                    <a:pt x="21637498" y="10559542"/>
                    <a:pt x="21637498" y="10389616"/>
                  </a:cubicBezTo>
                  <a:lnTo>
                    <a:pt x="21637498" y="333248"/>
                  </a:lnTo>
                  <a:cubicBezTo>
                    <a:pt x="21637498" y="163195"/>
                    <a:pt x="21499449" y="25400"/>
                    <a:pt x="21329269" y="25400"/>
                  </a:cubicBezTo>
                  <a:lnTo>
                    <a:pt x="333629" y="25400"/>
                  </a:lnTo>
                  <a:lnTo>
                    <a:pt x="333629" y="12700"/>
                  </a:lnTo>
                  <a:lnTo>
                    <a:pt x="333629" y="25400"/>
                  </a:lnTo>
                  <a:cubicBezTo>
                    <a:pt x="163449" y="25400"/>
                    <a:pt x="25400" y="163322"/>
                    <a:pt x="25400" y="333248"/>
                  </a:cubicBezTo>
                  <a:close/>
                </a:path>
              </a:pathLst>
            </a:custGeom>
            <a:solidFill>
              <a:srgbClr val="203864"/>
            </a:solidFill>
          </p:spPr>
        </p:sp>
      </p:grpSp>
      <p:sp>
        <p:nvSpPr>
          <p:cNvPr id="7" name="TextBox 7"/>
          <p:cNvSpPr txBox="1"/>
          <p:nvPr/>
        </p:nvSpPr>
        <p:spPr>
          <a:xfrm>
            <a:off x="2132325" y="3221681"/>
            <a:ext cx="6454970" cy="1991106"/>
          </a:xfrm>
          <a:prstGeom prst="rect">
            <a:avLst/>
          </a:prstGeom>
        </p:spPr>
        <p:txBody>
          <a:bodyPr lIns="0" tIns="0" rIns="0" bIns="0" rtlCol="0" anchor="t">
            <a:spAutoFit/>
          </a:bodyPr>
          <a:lstStyle/>
          <a:p>
            <a:pPr marL="0" lvl="0" indent="0" algn="l">
              <a:lnSpc>
                <a:spcPts val="4031"/>
              </a:lnSpc>
              <a:spcBef>
                <a:spcPct val="0"/>
              </a:spcBef>
            </a:pPr>
            <a:r>
              <a:rPr lang="en-US" sz="2799" u="none">
                <a:solidFill>
                  <a:srgbClr val="203864"/>
                </a:solidFill>
                <a:ea typeface="思源黑体-粗体 Medium"/>
              </a:rPr>
              <a:t>适用于长段落排版演示文稿是一种实用的工具，可以是演示，演讲，报告等。大部分时间，它们都是在为观众服务。它们有多种用途，是演讲和教学的有力工具。</a:t>
            </a:r>
          </a:p>
        </p:txBody>
      </p:sp>
      <p:sp>
        <p:nvSpPr>
          <p:cNvPr id="8" name="TextBox 8"/>
          <p:cNvSpPr txBox="1"/>
          <p:nvPr/>
        </p:nvSpPr>
        <p:spPr>
          <a:xfrm>
            <a:off x="3132187" y="2110212"/>
            <a:ext cx="2776675" cy="729234"/>
          </a:xfrm>
          <a:prstGeom prst="rect">
            <a:avLst/>
          </a:prstGeom>
        </p:spPr>
        <p:txBody>
          <a:bodyPr lIns="0" tIns="0" rIns="0" bIns="0" rtlCol="0" anchor="t">
            <a:spAutoFit/>
          </a:bodyPr>
          <a:lstStyle/>
          <a:p>
            <a:pPr algn="l">
              <a:lnSpc>
                <a:spcPts val="6048"/>
              </a:lnSpc>
            </a:pPr>
            <a:r>
              <a:rPr lang="en-US" sz="4200">
                <a:solidFill>
                  <a:srgbClr val="1A55D7"/>
                </a:solidFill>
                <a:ea typeface="思源黑体-粗体 Bold"/>
              </a:rPr>
              <a:t>认知深入</a:t>
            </a:r>
          </a:p>
        </p:txBody>
      </p:sp>
      <p:grpSp>
        <p:nvGrpSpPr>
          <p:cNvPr id="9" name="Group 9"/>
          <p:cNvGrpSpPr/>
          <p:nvPr/>
        </p:nvGrpSpPr>
        <p:grpSpPr>
          <a:xfrm>
            <a:off x="2132325" y="5741258"/>
            <a:ext cx="6454969" cy="2806294"/>
            <a:chOff x="0" y="0"/>
            <a:chExt cx="8606626" cy="3741726"/>
          </a:xfrm>
        </p:grpSpPr>
        <p:sp>
          <p:nvSpPr>
            <p:cNvPr id="10" name="Freeform 10"/>
            <p:cNvSpPr/>
            <p:nvPr/>
          </p:nvSpPr>
          <p:spPr>
            <a:xfrm>
              <a:off x="26220" y="25400"/>
              <a:ext cx="8554182" cy="3690874"/>
            </a:xfrm>
            <a:custGeom>
              <a:avLst/>
              <a:gdLst/>
              <a:ahLst/>
              <a:cxnLst/>
              <a:rect l="l" t="t" r="r" b="b"/>
              <a:pathLst>
                <a:path w="8554182" h="3690874">
                  <a:moveTo>
                    <a:pt x="0" y="0"/>
                  </a:moveTo>
                  <a:lnTo>
                    <a:pt x="8554183" y="0"/>
                  </a:lnTo>
                  <a:lnTo>
                    <a:pt x="8554183" y="3690874"/>
                  </a:lnTo>
                  <a:lnTo>
                    <a:pt x="0" y="3690874"/>
                  </a:lnTo>
                  <a:close/>
                </a:path>
              </a:pathLst>
            </a:custGeom>
            <a:blipFill>
              <a:blip r:embed="rId2"/>
              <a:stretch>
                <a:fillRect t="-27351" b="-27351"/>
              </a:stretch>
            </a:blipFill>
          </p:spPr>
        </p:sp>
        <p:sp>
          <p:nvSpPr>
            <p:cNvPr id="11" name="Freeform 11"/>
            <p:cNvSpPr/>
            <p:nvPr/>
          </p:nvSpPr>
          <p:spPr>
            <a:xfrm>
              <a:off x="0" y="0"/>
              <a:ext cx="8606623" cy="3741674"/>
            </a:xfrm>
            <a:custGeom>
              <a:avLst/>
              <a:gdLst/>
              <a:ahLst/>
              <a:cxnLst/>
              <a:rect l="l" t="t" r="r" b="b"/>
              <a:pathLst>
                <a:path w="8606623" h="3741674">
                  <a:moveTo>
                    <a:pt x="26220" y="0"/>
                  </a:moveTo>
                  <a:lnTo>
                    <a:pt x="8580403" y="0"/>
                  </a:lnTo>
                  <a:cubicBezTo>
                    <a:pt x="8594823" y="0"/>
                    <a:pt x="8606623" y="11430"/>
                    <a:pt x="8606623" y="25400"/>
                  </a:cubicBezTo>
                  <a:lnTo>
                    <a:pt x="8606623" y="3716274"/>
                  </a:lnTo>
                  <a:cubicBezTo>
                    <a:pt x="8606623" y="3730244"/>
                    <a:pt x="8594823" y="3741674"/>
                    <a:pt x="8580403" y="3741674"/>
                  </a:cubicBezTo>
                  <a:lnTo>
                    <a:pt x="26220" y="3741674"/>
                  </a:lnTo>
                  <a:cubicBezTo>
                    <a:pt x="11799" y="3741674"/>
                    <a:pt x="0" y="3730244"/>
                    <a:pt x="0" y="3716274"/>
                  </a:cubicBezTo>
                  <a:lnTo>
                    <a:pt x="0" y="25400"/>
                  </a:lnTo>
                  <a:cubicBezTo>
                    <a:pt x="0" y="11430"/>
                    <a:pt x="11799" y="0"/>
                    <a:pt x="26220" y="0"/>
                  </a:cubicBezTo>
                  <a:moveTo>
                    <a:pt x="26220" y="50800"/>
                  </a:moveTo>
                  <a:lnTo>
                    <a:pt x="26220" y="25400"/>
                  </a:lnTo>
                  <a:lnTo>
                    <a:pt x="52440" y="25400"/>
                  </a:lnTo>
                  <a:lnTo>
                    <a:pt x="52440" y="3716274"/>
                  </a:lnTo>
                  <a:lnTo>
                    <a:pt x="26220" y="3716274"/>
                  </a:lnTo>
                  <a:lnTo>
                    <a:pt x="26220" y="3690874"/>
                  </a:lnTo>
                  <a:lnTo>
                    <a:pt x="8580403" y="3690874"/>
                  </a:lnTo>
                  <a:lnTo>
                    <a:pt x="8580403" y="3716274"/>
                  </a:lnTo>
                  <a:lnTo>
                    <a:pt x="8554183" y="3716274"/>
                  </a:lnTo>
                  <a:lnTo>
                    <a:pt x="8554183" y="25400"/>
                  </a:lnTo>
                  <a:lnTo>
                    <a:pt x="8580403" y="25400"/>
                  </a:lnTo>
                  <a:lnTo>
                    <a:pt x="8580403" y="50800"/>
                  </a:lnTo>
                  <a:lnTo>
                    <a:pt x="26220" y="50800"/>
                  </a:lnTo>
                  <a:close/>
                </a:path>
              </a:pathLst>
            </a:custGeom>
            <a:solidFill>
              <a:srgbClr val="FFFFFF"/>
            </a:solidFill>
          </p:spPr>
        </p:sp>
      </p:grpSp>
      <p:sp>
        <p:nvSpPr>
          <p:cNvPr id="12" name="TextBox 12"/>
          <p:cNvSpPr txBox="1"/>
          <p:nvPr/>
        </p:nvSpPr>
        <p:spPr>
          <a:xfrm>
            <a:off x="13972461" y="5706984"/>
            <a:ext cx="2319958" cy="729234"/>
          </a:xfrm>
          <a:prstGeom prst="rect">
            <a:avLst/>
          </a:prstGeom>
        </p:spPr>
        <p:txBody>
          <a:bodyPr lIns="0" tIns="0" rIns="0" bIns="0" rtlCol="0" anchor="t">
            <a:spAutoFit/>
          </a:bodyPr>
          <a:lstStyle/>
          <a:p>
            <a:pPr marL="0" lvl="0" indent="0" algn="r">
              <a:lnSpc>
                <a:spcPts val="6048"/>
              </a:lnSpc>
              <a:spcBef>
                <a:spcPct val="0"/>
              </a:spcBef>
            </a:pPr>
            <a:r>
              <a:rPr lang="en-US" sz="4200" u="none">
                <a:solidFill>
                  <a:srgbClr val="1A55D7"/>
                </a:solidFill>
                <a:ea typeface="思源黑体-粗体 Bold"/>
              </a:rPr>
              <a:t>不足之处</a:t>
            </a:r>
          </a:p>
        </p:txBody>
      </p:sp>
      <p:grpSp>
        <p:nvGrpSpPr>
          <p:cNvPr id="13" name="Group 13"/>
          <p:cNvGrpSpPr/>
          <p:nvPr/>
        </p:nvGrpSpPr>
        <p:grpSpPr>
          <a:xfrm>
            <a:off x="2106070" y="2140124"/>
            <a:ext cx="777563" cy="764661"/>
            <a:chOff x="0" y="0"/>
            <a:chExt cx="1036750" cy="1019548"/>
          </a:xfrm>
        </p:grpSpPr>
        <p:sp>
          <p:nvSpPr>
            <p:cNvPr id="14" name="Freeform 14"/>
            <p:cNvSpPr/>
            <p:nvPr/>
          </p:nvSpPr>
          <p:spPr>
            <a:xfrm>
              <a:off x="0" y="0"/>
              <a:ext cx="1036701" cy="1019556"/>
            </a:xfrm>
            <a:custGeom>
              <a:avLst/>
              <a:gdLst/>
              <a:ahLst/>
              <a:cxnLst/>
              <a:rect l="l" t="t" r="r" b="b"/>
              <a:pathLst>
                <a:path w="1036701" h="1019556">
                  <a:moveTo>
                    <a:pt x="0" y="169926"/>
                  </a:moveTo>
                  <a:cubicBezTo>
                    <a:pt x="0" y="76073"/>
                    <a:pt x="76073" y="0"/>
                    <a:pt x="169926" y="0"/>
                  </a:cubicBezTo>
                  <a:lnTo>
                    <a:pt x="866775" y="0"/>
                  </a:lnTo>
                  <a:cubicBezTo>
                    <a:pt x="960628" y="0"/>
                    <a:pt x="1036701" y="76073"/>
                    <a:pt x="1036701" y="169926"/>
                  </a:cubicBezTo>
                  <a:lnTo>
                    <a:pt x="1036701" y="849630"/>
                  </a:lnTo>
                  <a:cubicBezTo>
                    <a:pt x="1036701" y="943483"/>
                    <a:pt x="960628" y="1019556"/>
                    <a:pt x="866775" y="1019556"/>
                  </a:cubicBezTo>
                  <a:lnTo>
                    <a:pt x="169926" y="1019556"/>
                  </a:lnTo>
                  <a:cubicBezTo>
                    <a:pt x="76073" y="1019556"/>
                    <a:pt x="0" y="943483"/>
                    <a:pt x="0" y="849630"/>
                  </a:cubicBezTo>
                  <a:close/>
                </a:path>
              </a:pathLst>
            </a:custGeom>
            <a:solidFill>
              <a:srgbClr val="1A55D7"/>
            </a:solidFill>
          </p:spPr>
        </p:sp>
      </p:grpSp>
      <p:grpSp>
        <p:nvGrpSpPr>
          <p:cNvPr id="15" name="Group 15"/>
          <p:cNvGrpSpPr/>
          <p:nvPr/>
        </p:nvGrpSpPr>
        <p:grpSpPr>
          <a:xfrm>
            <a:off x="13195657" y="5695260"/>
            <a:ext cx="862237" cy="847932"/>
            <a:chOff x="0" y="0"/>
            <a:chExt cx="1149650" cy="1130576"/>
          </a:xfrm>
        </p:grpSpPr>
        <p:sp>
          <p:nvSpPr>
            <p:cNvPr id="16" name="Freeform 16"/>
            <p:cNvSpPr/>
            <p:nvPr/>
          </p:nvSpPr>
          <p:spPr>
            <a:xfrm>
              <a:off x="0" y="0"/>
              <a:ext cx="1149731" cy="1130554"/>
            </a:xfrm>
            <a:custGeom>
              <a:avLst/>
              <a:gdLst/>
              <a:ahLst/>
              <a:cxnLst/>
              <a:rect l="l" t="t" r="r" b="b"/>
              <a:pathLst>
                <a:path w="1149731" h="1130554">
                  <a:moveTo>
                    <a:pt x="0" y="188468"/>
                  </a:moveTo>
                  <a:cubicBezTo>
                    <a:pt x="0" y="84328"/>
                    <a:pt x="84328" y="0"/>
                    <a:pt x="188468" y="0"/>
                  </a:cubicBezTo>
                  <a:lnTo>
                    <a:pt x="961263" y="0"/>
                  </a:lnTo>
                  <a:cubicBezTo>
                    <a:pt x="1065276" y="0"/>
                    <a:pt x="1149731" y="84328"/>
                    <a:pt x="1149731" y="188468"/>
                  </a:cubicBezTo>
                  <a:lnTo>
                    <a:pt x="1149731" y="942086"/>
                  </a:lnTo>
                  <a:cubicBezTo>
                    <a:pt x="1149731" y="1046099"/>
                    <a:pt x="1065403" y="1130554"/>
                    <a:pt x="961263" y="1130554"/>
                  </a:cubicBezTo>
                  <a:lnTo>
                    <a:pt x="188468" y="1130554"/>
                  </a:lnTo>
                  <a:cubicBezTo>
                    <a:pt x="84328" y="1130554"/>
                    <a:pt x="0" y="1046226"/>
                    <a:pt x="0" y="942086"/>
                  </a:cubicBezTo>
                  <a:close/>
                </a:path>
              </a:pathLst>
            </a:custGeom>
            <a:solidFill>
              <a:srgbClr val="1A55D7"/>
            </a:solidFill>
          </p:spPr>
        </p:sp>
      </p:grpSp>
      <p:grpSp>
        <p:nvGrpSpPr>
          <p:cNvPr id="17" name="Group 17"/>
          <p:cNvGrpSpPr/>
          <p:nvPr/>
        </p:nvGrpSpPr>
        <p:grpSpPr>
          <a:xfrm>
            <a:off x="9369090" y="2593690"/>
            <a:ext cx="6923330" cy="2806295"/>
            <a:chOff x="0" y="0"/>
            <a:chExt cx="9231106" cy="3741726"/>
          </a:xfrm>
        </p:grpSpPr>
        <p:sp>
          <p:nvSpPr>
            <p:cNvPr id="18" name="Freeform 18"/>
            <p:cNvSpPr/>
            <p:nvPr/>
          </p:nvSpPr>
          <p:spPr>
            <a:xfrm>
              <a:off x="28123" y="25400"/>
              <a:ext cx="9174858" cy="3690874"/>
            </a:xfrm>
            <a:custGeom>
              <a:avLst/>
              <a:gdLst/>
              <a:ahLst/>
              <a:cxnLst/>
              <a:rect l="l" t="t" r="r" b="b"/>
              <a:pathLst>
                <a:path w="9174858" h="3690874">
                  <a:moveTo>
                    <a:pt x="0" y="0"/>
                  </a:moveTo>
                  <a:lnTo>
                    <a:pt x="9174857" y="0"/>
                  </a:lnTo>
                  <a:lnTo>
                    <a:pt x="9174857" y="3690874"/>
                  </a:lnTo>
                  <a:lnTo>
                    <a:pt x="0" y="3690874"/>
                  </a:lnTo>
                  <a:close/>
                </a:path>
              </a:pathLst>
            </a:custGeom>
            <a:blipFill>
              <a:blip r:embed="rId3"/>
              <a:stretch>
                <a:fillRect t="-24833" b="-24833"/>
              </a:stretch>
            </a:blipFill>
          </p:spPr>
        </p:sp>
        <p:sp>
          <p:nvSpPr>
            <p:cNvPr id="19" name="Freeform 19"/>
            <p:cNvSpPr/>
            <p:nvPr/>
          </p:nvSpPr>
          <p:spPr>
            <a:xfrm>
              <a:off x="0" y="0"/>
              <a:ext cx="9231102" cy="3741674"/>
            </a:xfrm>
            <a:custGeom>
              <a:avLst/>
              <a:gdLst/>
              <a:ahLst/>
              <a:cxnLst/>
              <a:rect l="l" t="t" r="r" b="b"/>
              <a:pathLst>
                <a:path w="9231102" h="3741674">
                  <a:moveTo>
                    <a:pt x="28123" y="0"/>
                  </a:moveTo>
                  <a:lnTo>
                    <a:pt x="9202980" y="0"/>
                  </a:lnTo>
                  <a:cubicBezTo>
                    <a:pt x="9218447" y="0"/>
                    <a:pt x="9231102" y="11430"/>
                    <a:pt x="9231102" y="25400"/>
                  </a:cubicBezTo>
                  <a:lnTo>
                    <a:pt x="9231102" y="3716274"/>
                  </a:lnTo>
                  <a:cubicBezTo>
                    <a:pt x="9231102" y="3730244"/>
                    <a:pt x="9218447" y="3741674"/>
                    <a:pt x="9202980" y="3741674"/>
                  </a:cubicBezTo>
                  <a:lnTo>
                    <a:pt x="28123" y="3741674"/>
                  </a:lnTo>
                  <a:cubicBezTo>
                    <a:pt x="12655" y="3741674"/>
                    <a:pt x="0" y="3730244"/>
                    <a:pt x="0" y="3716274"/>
                  </a:cubicBezTo>
                  <a:lnTo>
                    <a:pt x="0" y="25400"/>
                  </a:lnTo>
                  <a:cubicBezTo>
                    <a:pt x="0" y="11430"/>
                    <a:pt x="12655" y="0"/>
                    <a:pt x="28123" y="0"/>
                  </a:cubicBezTo>
                  <a:moveTo>
                    <a:pt x="28123" y="50800"/>
                  </a:moveTo>
                  <a:lnTo>
                    <a:pt x="28123" y="25400"/>
                  </a:lnTo>
                  <a:lnTo>
                    <a:pt x="56245" y="25400"/>
                  </a:lnTo>
                  <a:lnTo>
                    <a:pt x="56245" y="3716274"/>
                  </a:lnTo>
                  <a:lnTo>
                    <a:pt x="28123" y="3716274"/>
                  </a:lnTo>
                  <a:lnTo>
                    <a:pt x="28123" y="3690874"/>
                  </a:lnTo>
                  <a:lnTo>
                    <a:pt x="9202980" y="3690874"/>
                  </a:lnTo>
                  <a:lnTo>
                    <a:pt x="9202980" y="3716274"/>
                  </a:lnTo>
                  <a:lnTo>
                    <a:pt x="9174858" y="3716274"/>
                  </a:lnTo>
                  <a:lnTo>
                    <a:pt x="9174858" y="25400"/>
                  </a:lnTo>
                  <a:lnTo>
                    <a:pt x="9202980" y="25400"/>
                  </a:lnTo>
                  <a:lnTo>
                    <a:pt x="9202980" y="50800"/>
                  </a:lnTo>
                  <a:lnTo>
                    <a:pt x="28123" y="50800"/>
                  </a:lnTo>
                  <a:close/>
                </a:path>
              </a:pathLst>
            </a:custGeom>
            <a:solidFill>
              <a:srgbClr val="FFFFFF"/>
            </a:solidFill>
          </p:spPr>
        </p:sp>
      </p:grpSp>
      <p:grpSp>
        <p:nvGrpSpPr>
          <p:cNvPr id="20" name="Group 20"/>
          <p:cNvGrpSpPr/>
          <p:nvPr/>
        </p:nvGrpSpPr>
        <p:grpSpPr>
          <a:xfrm>
            <a:off x="992469" y="364366"/>
            <a:ext cx="5547315" cy="1009812"/>
            <a:chOff x="0" y="0"/>
            <a:chExt cx="7396421" cy="1346416"/>
          </a:xfrm>
        </p:grpSpPr>
        <p:sp>
          <p:nvSpPr>
            <p:cNvPr id="21" name="TextBox 21"/>
            <p:cNvSpPr txBox="1"/>
            <p:nvPr/>
          </p:nvSpPr>
          <p:spPr>
            <a:xfrm>
              <a:off x="2260546" y="53356"/>
              <a:ext cx="5135875"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课题研究收获</a:t>
              </a:r>
            </a:p>
          </p:txBody>
        </p:sp>
        <p:sp>
          <p:nvSpPr>
            <p:cNvPr id="22" name="TextBox 22"/>
            <p:cNvSpPr txBox="1"/>
            <p:nvPr/>
          </p:nvSpPr>
          <p:spPr>
            <a:xfrm>
              <a:off x="2260546" y="949668"/>
              <a:ext cx="5135875"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RESEARCH HARVEST</a:t>
              </a:r>
            </a:p>
          </p:txBody>
        </p:sp>
        <p:sp>
          <p:nvSpPr>
            <p:cNvPr id="23" name="Freeform 23"/>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4" name="TextBox 24"/>
          <p:cNvSpPr txBox="1"/>
          <p:nvPr/>
        </p:nvSpPr>
        <p:spPr>
          <a:xfrm>
            <a:off x="9369090" y="6781317"/>
            <a:ext cx="6923330" cy="1991106"/>
          </a:xfrm>
          <a:prstGeom prst="rect">
            <a:avLst/>
          </a:prstGeom>
        </p:spPr>
        <p:txBody>
          <a:bodyPr lIns="0" tIns="0" rIns="0" bIns="0" rtlCol="0" anchor="t">
            <a:spAutoFit/>
          </a:bodyPr>
          <a:lstStyle/>
          <a:p>
            <a:pPr marL="0" lvl="0" indent="0" algn="r">
              <a:lnSpc>
                <a:spcPts val="4031"/>
              </a:lnSpc>
              <a:spcBef>
                <a:spcPct val="0"/>
              </a:spcBef>
            </a:pPr>
            <a:r>
              <a:rPr lang="en-US" sz="2799" u="none">
                <a:solidFill>
                  <a:srgbClr val="203864"/>
                </a:solidFill>
                <a:ea typeface="思源黑体-粗体 Medium"/>
              </a:rPr>
              <a:t>适用于长段落排版演示文稿是一种实用的工具，可以是演示，演讲，报告等。大部分时间，它们都是在为观众服务。它们有多种用途，是演讲和教学的有力工具。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
            <a:ext cx="18288000" cy="10279267"/>
            <a:chOff x="0" y="0"/>
            <a:chExt cx="24384000" cy="13705690"/>
          </a:xfrm>
        </p:grpSpPr>
        <p:sp>
          <p:nvSpPr>
            <p:cNvPr id="3" name="Freeform 3"/>
            <p:cNvSpPr/>
            <p:nvPr/>
          </p:nvSpPr>
          <p:spPr>
            <a:xfrm>
              <a:off x="0" y="0"/>
              <a:ext cx="24384000" cy="13705712"/>
            </a:xfrm>
            <a:custGeom>
              <a:avLst/>
              <a:gdLst/>
              <a:ahLst/>
              <a:cxnLst/>
              <a:rect l="l" t="t" r="r" b="b"/>
              <a:pathLst>
                <a:path w="24384000" h="13705712">
                  <a:moveTo>
                    <a:pt x="0" y="0"/>
                  </a:moveTo>
                  <a:lnTo>
                    <a:pt x="24384000" y="0"/>
                  </a:lnTo>
                  <a:lnTo>
                    <a:pt x="24384000" y="13705712"/>
                  </a:lnTo>
                  <a:lnTo>
                    <a:pt x="0" y="13705712"/>
                  </a:lnTo>
                  <a:close/>
                </a:path>
              </a:pathLst>
            </a:custGeom>
            <a:solidFill>
              <a:srgbClr val="1A55D7"/>
            </a:solidFill>
          </p:spPr>
        </p:sp>
      </p:grpSp>
      <p:grpSp>
        <p:nvGrpSpPr>
          <p:cNvPr id="4" name="Group 4"/>
          <p:cNvGrpSpPr/>
          <p:nvPr/>
        </p:nvGrpSpPr>
        <p:grpSpPr>
          <a:xfrm>
            <a:off x="721501" y="8403049"/>
            <a:ext cx="2729673" cy="918213"/>
            <a:chOff x="0" y="0"/>
            <a:chExt cx="3639564" cy="1224284"/>
          </a:xfrm>
        </p:grpSpPr>
        <p:grpSp>
          <p:nvGrpSpPr>
            <p:cNvPr id="5" name="Group 5"/>
            <p:cNvGrpSpPr/>
            <p:nvPr/>
          </p:nvGrpSpPr>
          <p:grpSpPr>
            <a:xfrm rot="-5400000">
              <a:off x="0" y="1080284"/>
              <a:ext cx="144000" cy="144000"/>
              <a:chOff x="0" y="0"/>
              <a:chExt cx="144000" cy="144000"/>
            </a:xfrm>
          </p:grpSpPr>
          <p:sp>
            <p:nvSpPr>
              <p:cNvPr id="6" name="Freeform 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 name="Group 7"/>
            <p:cNvGrpSpPr/>
            <p:nvPr/>
          </p:nvGrpSpPr>
          <p:grpSpPr>
            <a:xfrm rot="-5400000">
              <a:off x="0" y="0"/>
              <a:ext cx="144000" cy="144000"/>
              <a:chOff x="0" y="0"/>
              <a:chExt cx="144000" cy="144000"/>
            </a:xfrm>
          </p:grpSpPr>
          <p:sp>
            <p:nvSpPr>
              <p:cNvPr id="8" name="Freeform 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 name="Group 9"/>
            <p:cNvGrpSpPr/>
            <p:nvPr/>
          </p:nvGrpSpPr>
          <p:grpSpPr>
            <a:xfrm rot="-5400000">
              <a:off x="0" y="540142"/>
              <a:ext cx="144000" cy="144000"/>
              <a:chOff x="0" y="0"/>
              <a:chExt cx="144000" cy="144000"/>
            </a:xfrm>
          </p:grpSpPr>
          <p:sp>
            <p:nvSpPr>
              <p:cNvPr id="10" name="Freeform 1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1" name="Group 11"/>
            <p:cNvGrpSpPr/>
            <p:nvPr/>
          </p:nvGrpSpPr>
          <p:grpSpPr>
            <a:xfrm rot="-5400000">
              <a:off x="582594" y="1080284"/>
              <a:ext cx="144000" cy="144000"/>
              <a:chOff x="0" y="0"/>
              <a:chExt cx="144000" cy="144000"/>
            </a:xfrm>
          </p:grpSpPr>
          <p:sp>
            <p:nvSpPr>
              <p:cNvPr id="12" name="Freeform 1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3" name="Group 13"/>
            <p:cNvGrpSpPr/>
            <p:nvPr/>
          </p:nvGrpSpPr>
          <p:grpSpPr>
            <a:xfrm rot="-5400000">
              <a:off x="582594" y="0"/>
              <a:ext cx="144000" cy="144000"/>
              <a:chOff x="0" y="0"/>
              <a:chExt cx="144000" cy="144000"/>
            </a:xfrm>
          </p:grpSpPr>
          <p:sp>
            <p:nvSpPr>
              <p:cNvPr id="14" name="Freeform 1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5" name="Group 15"/>
            <p:cNvGrpSpPr/>
            <p:nvPr/>
          </p:nvGrpSpPr>
          <p:grpSpPr>
            <a:xfrm rot="-5400000">
              <a:off x="582594" y="540142"/>
              <a:ext cx="144000" cy="144000"/>
              <a:chOff x="0" y="0"/>
              <a:chExt cx="144000" cy="144000"/>
            </a:xfrm>
          </p:grpSpPr>
          <p:sp>
            <p:nvSpPr>
              <p:cNvPr id="16" name="Freeform 1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7" name="Group 17"/>
            <p:cNvGrpSpPr/>
            <p:nvPr/>
          </p:nvGrpSpPr>
          <p:grpSpPr>
            <a:xfrm rot="-5400000">
              <a:off x="1165188" y="1080284"/>
              <a:ext cx="144000" cy="144000"/>
              <a:chOff x="0" y="0"/>
              <a:chExt cx="144000" cy="144000"/>
            </a:xfrm>
          </p:grpSpPr>
          <p:sp>
            <p:nvSpPr>
              <p:cNvPr id="18" name="Freeform 1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9" name="Group 19"/>
            <p:cNvGrpSpPr/>
            <p:nvPr/>
          </p:nvGrpSpPr>
          <p:grpSpPr>
            <a:xfrm rot="-5400000">
              <a:off x="1165188" y="0"/>
              <a:ext cx="144000" cy="144000"/>
              <a:chOff x="0" y="0"/>
              <a:chExt cx="144000" cy="144000"/>
            </a:xfrm>
          </p:grpSpPr>
          <p:sp>
            <p:nvSpPr>
              <p:cNvPr id="20" name="Freeform 2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1" name="Group 21"/>
            <p:cNvGrpSpPr/>
            <p:nvPr/>
          </p:nvGrpSpPr>
          <p:grpSpPr>
            <a:xfrm rot="-5400000">
              <a:off x="1165188" y="540142"/>
              <a:ext cx="144000" cy="144000"/>
              <a:chOff x="0" y="0"/>
              <a:chExt cx="144000" cy="144000"/>
            </a:xfrm>
          </p:grpSpPr>
          <p:sp>
            <p:nvSpPr>
              <p:cNvPr id="22" name="Freeform 2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3" name="Group 23"/>
            <p:cNvGrpSpPr/>
            <p:nvPr/>
          </p:nvGrpSpPr>
          <p:grpSpPr>
            <a:xfrm rot="-5400000">
              <a:off x="1747782" y="1080284"/>
              <a:ext cx="144000" cy="144000"/>
              <a:chOff x="0" y="0"/>
              <a:chExt cx="144000" cy="144000"/>
            </a:xfrm>
          </p:grpSpPr>
          <p:sp>
            <p:nvSpPr>
              <p:cNvPr id="24" name="Freeform 2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5" name="Group 25"/>
            <p:cNvGrpSpPr/>
            <p:nvPr/>
          </p:nvGrpSpPr>
          <p:grpSpPr>
            <a:xfrm rot="-5400000">
              <a:off x="1747782" y="0"/>
              <a:ext cx="144000" cy="144000"/>
              <a:chOff x="0" y="0"/>
              <a:chExt cx="144000" cy="144000"/>
            </a:xfrm>
          </p:grpSpPr>
          <p:sp>
            <p:nvSpPr>
              <p:cNvPr id="26" name="Freeform 2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7" name="Group 27"/>
            <p:cNvGrpSpPr/>
            <p:nvPr/>
          </p:nvGrpSpPr>
          <p:grpSpPr>
            <a:xfrm rot="-5400000">
              <a:off x="1747782" y="540142"/>
              <a:ext cx="144000" cy="144000"/>
              <a:chOff x="0" y="0"/>
              <a:chExt cx="144000" cy="144000"/>
            </a:xfrm>
          </p:grpSpPr>
          <p:sp>
            <p:nvSpPr>
              <p:cNvPr id="28" name="Freeform 2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9" name="Group 29"/>
            <p:cNvGrpSpPr/>
            <p:nvPr/>
          </p:nvGrpSpPr>
          <p:grpSpPr>
            <a:xfrm rot="-5400000">
              <a:off x="2330376" y="1080284"/>
              <a:ext cx="144000" cy="144000"/>
              <a:chOff x="0" y="0"/>
              <a:chExt cx="144000" cy="144000"/>
            </a:xfrm>
          </p:grpSpPr>
          <p:sp>
            <p:nvSpPr>
              <p:cNvPr id="30" name="Freeform 3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1" name="Group 31"/>
            <p:cNvGrpSpPr/>
            <p:nvPr/>
          </p:nvGrpSpPr>
          <p:grpSpPr>
            <a:xfrm rot="-5400000">
              <a:off x="2330376" y="0"/>
              <a:ext cx="144000" cy="144000"/>
              <a:chOff x="0" y="0"/>
              <a:chExt cx="144000" cy="144000"/>
            </a:xfrm>
          </p:grpSpPr>
          <p:sp>
            <p:nvSpPr>
              <p:cNvPr id="32" name="Freeform 3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3" name="Group 33"/>
            <p:cNvGrpSpPr/>
            <p:nvPr/>
          </p:nvGrpSpPr>
          <p:grpSpPr>
            <a:xfrm rot="-5400000">
              <a:off x="2330376" y="540142"/>
              <a:ext cx="144000" cy="144000"/>
              <a:chOff x="0" y="0"/>
              <a:chExt cx="144000" cy="144000"/>
            </a:xfrm>
          </p:grpSpPr>
          <p:sp>
            <p:nvSpPr>
              <p:cNvPr id="34" name="Freeform 3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5" name="Group 35"/>
            <p:cNvGrpSpPr/>
            <p:nvPr/>
          </p:nvGrpSpPr>
          <p:grpSpPr>
            <a:xfrm rot="-5400000">
              <a:off x="2912970" y="1080284"/>
              <a:ext cx="144000" cy="144000"/>
              <a:chOff x="0" y="0"/>
              <a:chExt cx="144000" cy="144000"/>
            </a:xfrm>
          </p:grpSpPr>
          <p:sp>
            <p:nvSpPr>
              <p:cNvPr id="36" name="Freeform 3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7" name="Group 37"/>
            <p:cNvGrpSpPr/>
            <p:nvPr/>
          </p:nvGrpSpPr>
          <p:grpSpPr>
            <a:xfrm rot="-5400000">
              <a:off x="2912970" y="0"/>
              <a:ext cx="144000" cy="144000"/>
              <a:chOff x="0" y="0"/>
              <a:chExt cx="144000" cy="144000"/>
            </a:xfrm>
          </p:grpSpPr>
          <p:sp>
            <p:nvSpPr>
              <p:cNvPr id="38" name="Freeform 3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9" name="Group 39"/>
            <p:cNvGrpSpPr/>
            <p:nvPr/>
          </p:nvGrpSpPr>
          <p:grpSpPr>
            <a:xfrm rot="-5400000">
              <a:off x="2912970" y="540142"/>
              <a:ext cx="144000" cy="144000"/>
              <a:chOff x="0" y="0"/>
              <a:chExt cx="144000" cy="144000"/>
            </a:xfrm>
          </p:grpSpPr>
          <p:sp>
            <p:nvSpPr>
              <p:cNvPr id="40" name="Freeform 4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1" name="Group 41"/>
            <p:cNvGrpSpPr/>
            <p:nvPr/>
          </p:nvGrpSpPr>
          <p:grpSpPr>
            <a:xfrm rot="-5400000">
              <a:off x="3495564" y="1080284"/>
              <a:ext cx="144000" cy="144000"/>
              <a:chOff x="0" y="0"/>
              <a:chExt cx="144000" cy="144000"/>
            </a:xfrm>
          </p:grpSpPr>
          <p:sp>
            <p:nvSpPr>
              <p:cNvPr id="42" name="Freeform 4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3" name="Group 43"/>
            <p:cNvGrpSpPr/>
            <p:nvPr/>
          </p:nvGrpSpPr>
          <p:grpSpPr>
            <a:xfrm rot="-5400000">
              <a:off x="3495564" y="0"/>
              <a:ext cx="144000" cy="144000"/>
              <a:chOff x="0" y="0"/>
              <a:chExt cx="144000" cy="144000"/>
            </a:xfrm>
          </p:grpSpPr>
          <p:sp>
            <p:nvSpPr>
              <p:cNvPr id="44" name="Freeform 4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5" name="Group 45"/>
            <p:cNvGrpSpPr/>
            <p:nvPr/>
          </p:nvGrpSpPr>
          <p:grpSpPr>
            <a:xfrm rot="-5400000">
              <a:off x="3495564" y="540142"/>
              <a:ext cx="144000" cy="144000"/>
              <a:chOff x="0" y="0"/>
              <a:chExt cx="144000" cy="144000"/>
            </a:xfrm>
          </p:grpSpPr>
          <p:sp>
            <p:nvSpPr>
              <p:cNvPr id="46" name="Freeform 4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grpSp>
        <p:nvGrpSpPr>
          <p:cNvPr id="47" name="Group 47"/>
          <p:cNvGrpSpPr/>
          <p:nvPr/>
        </p:nvGrpSpPr>
        <p:grpSpPr>
          <a:xfrm>
            <a:off x="1296156" y="1393749"/>
            <a:ext cx="15695689" cy="7410769"/>
            <a:chOff x="0" y="0"/>
            <a:chExt cx="20927586" cy="9881026"/>
          </a:xfrm>
        </p:grpSpPr>
        <p:sp>
          <p:nvSpPr>
            <p:cNvPr id="48" name="Freeform 48"/>
            <p:cNvSpPr/>
            <p:nvPr/>
          </p:nvSpPr>
          <p:spPr>
            <a:xfrm>
              <a:off x="0" y="0"/>
              <a:ext cx="20927569" cy="9881108"/>
            </a:xfrm>
            <a:custGeom>
              <a:avLst/>
              <a:gdLst/>
              <a:ahLst/>
              <a:cxnLst/>
              <a:rect l="l" t="t" r="r" b="b"/>
              <a:pathLst>
                <a:path w="20927569" h="9881108">
                  <a:moveTo>
                    <a:pt x="0" y="565912"/>
                  </a:moveTo>
                  <a:cubicBezTo>
                    <a:pt x="0" y="253365"/>
                    <a:pt x="253365" y="0"/>
                    <a:pt x="565912" y="0"/>
                  </a:cubicBezTo>
                  <a:lnTo>
                    <a:pt x="20361656" y="0"/>
                  </a:lnTo>
                  <a:cubicBezTo>
                    <a:pt x="20674203" y="0"/>
                    <a:pt x="20927569" y="253365"/>
                    <a:pt x="20927569" y="565912"/>
                  </a:cubicBezTo>
                  <a:lnTo>
                    <a:pt x="20927569" y="9315196"/>
                  </a:lnTo>
                  <a:cubicBezTo>
                    <a:pt x="20927569" y="9627743"/>
                    <a:pt x="20674203" y="9881108"/>
                    <a:pt x="20361656" y="9881108"/>
                  </a:cubicBezTo>
                  <a:lnTo>
                    <a:pt x="565912" y="9881108"/>
                  </a:lnTo>
                  <a:cubicBezTo>
                    <a:pt x="253365" y="9880981"/>
                    <a:pt x="0" y="9627616"/>
                    <a:pt x="0" y="9315196"/>
                  </a:cubicBezTo>
                  <a:close/>
                </a:path>
              </a:pathLst>
            </a:custGeom>
            <a:solidFill>
              <a:srgbClr val="FFFFFF"/>
            </a:solidFill>
          </p:spPr>
        </p:sp>
      </p:grpSp>
      <p:grpSp>
        <p:nvGrpSpPr>
          <p:cNvPr id="49" name="Group 49"/>
          <p:cNvGrpSpPr/>
          <p:nvPr/>
        </p:nvGrpSpPr>
        <p:grpSpPr>
          <a:xfrm rot="-2720573">
            <a:off x="8306627" y="573552"/>
            <a:ext cx="1674748" cy="1674749"/>
            <a:chOff x="0" y="0"/>
            <a:chExt cx="2232998" cy="2232998"/>
          </a:xfrm>
        </p:grpSpPr>
        <p:sp>
          <p:nvSpPr>
            <p:cNvPr id="50" name="Freeform 50"/>
            <p:cNvSpPr/>
            <p:nvPr/>
          </p:nvSpPr>
          <p:spPr>
            <a:xfrm>
              <a:off x="25400" y="25400"/>
              <a:ext cx="2182114" cy="2182114"/>
            </a:xfrm>
            <a:custGeom>
              <a:avLst/>
              <a:gdLst/>
              <a:ahLst/>
              <a:cxnLst/>
              <a:rect l="l" t="t" r="r" b="b"/>
              <a:pathLst>
                <a:path w="2182114" h="2182114">
                  <a:moveTo>
                    <a:pt x="0" y="1091057"/>
                  </a:moveTo>
                  <a:cubicBezTo>
                    <a:pt x="0" y="488442"/>
                    <a:pt x="488442" y="0"/>
                    <a:pt x="1091057" y="0"/>
                  </a:cubicBezTo>
                  <a:cubicBezTo>
                    <a:pt x="1693672" y="0"/>
                    <a:pt x="2182114" y="488442"/>
                    <a:pt x="2182114" y="1091057"/>
                  </a:cubicBezTo>
                  <a:cubicBezTo>
                    <a:pt x="2182114" y="1693672"/>
                    <a:pt x="1693672" y="2182114"/>
                    <a:pt x="1091057" y="2182114"/>
                  </a:cubicBezTo>
                  <a:cubicBezTo>
                    <a:pt x="488442" y="2182114"/>
                    <a:pt x="0" y="1693672"/>
                    <a:pt x="0" y="1091057"/>
                  </a:cubicBezTo>
                  <a:close/>
                </a:path>
              </a:pathLst>
            </a:custGeom>
            <a:solidFill>
              <a:srgbClr val="FFFFFF"/>
            </a:solidFill>
          </p:spPr>
        </p:sp>
        <p:sp>
          <p:nvSpPr>
            <p:cNvPr id="51" name="Freeform 51"/>
            <p:cNvSpPr/>
            <p:nvPr/>
          </p:nvSpPr>
          <p:spPr>
            <a:xfrm>
              <a:off x="0" y="0"/>
              <a:ext cx="2232914" cy="2233041"/>
            </a:xfrm>
            <a:custGeom>
              <a:avLst/>
              <a:gdLst/>
              <a:ahLst/>
              <a:cxnLst/>
              <a:rect l="l" t="t" r="r" b="b"/>
              <a:pathLst>
                <a:path w="2232914" h="2233041">
                  <a:moveTo>
                    <a:pt x="0" y="1116457"/>
                  </a:moveTo>
                  <a:cubicBezTo>
                    <a:pt x="0" y="499872"/>
                    <a:pt x="499872" y="0"/>
                    <a:pt x="1116457" y="0"/>
                  </a:cubicBezTo>
                  <a:lnTo>
                    <a:pt x="1116457" y="25400"/>
                  </a:lnTo>
                  <a:lnTo>
                    <a:pt x="1116457" y="0"/>
                  </a:lnTo>
                  <a:cubicBezTo>
                    <a:pt x="1733042" y="0"/>
                    <a:pt x="2232914" y="499872"/>
                    <a:pt x="2232914" y="1116457"/>
                  </a:cubicBezTo>
                  <a:lnTo>
                    <a:pt x="2207514" y="1116457"/>
                  </a:lnTo>
                  <a:lnTo>
                    <a:pt x="2232914" y="1116457"/>
                  </a:lnTo>
                  <a:cubicBezTo>
                    <a:pt x="2232914" y="1733042"/>
                    <a:pt x="1733042" y="2232914"/>
                    <a:pt x="1116457" y="2232914"/>
                  </a:cubicBezTo>
                  <a:lnTo>
                    <a:pt x="1116457" y="2207514"/>
                  </a:lnTo>
                  <a:lnTo>
                    <a:pt x="1116457" y="2232914"/>
                  </a:lnTo>
                  <a:cubicBezTo>
                    <a:pt x="499872" y="2233041"/>
                    <a:pt x="0" y="1733169"/>
                    <a:pt x="0" y="1116457"/>
                  </a:cubicBezTo>
                  <a:lnTo>
                    <a:pt x="25400" y="1116457"/>
                  </a:lnTo>
                  <a:lnTo>
                    <a:pt x="50800" y="1116457"/>
                  </a:lnTo>
                  <a:lnTo>
                    <a:pt x="25400" y="1116457"/>
                  </a:lnTo>
                  <a:lnTo>
                    <a:pt x="0" y="1116457"/>
                  </a:lnTo>
                  <a:moveTo>
                    <a:pt x="50800" y="1116457"/>
                  </a:moveTo>
                  <a:cubicBezTo>
                    <a:pt x="50800" y="1130427"/>
                    <a:pt x="39370" y="1141857"/>
                    <a:pt x="25400" y="1141857"/>
                  </a:cubicBezTo>
                  <a:cubicBezTo>
                    <a:pt x="11430" y="1141857"/>
                    <a:pt x="0" y="1130427"/>
                    <a:pt x="0" y="1116457"/>
                  </a:cubicBezTo>
                  <a:cubicBezTo>
                    <a:pt x="0" y="1102487"/>
                    <a:pt x="11430" y="1091057"/>
                    <a:pt x="25400" y="1091057"/>
                  </a:cubicBezTo>
                  <a:cubicBezTo>
                    <a:pt x="39370" y="1091057"/>
                    <a:pt x="50800" y="1102487"/>
                    <a:pt x="50800" y="1116457"/>
                  </a:cubicBezTo>
                  <a:cubicBezTo>
                    <a:pt x="50800" y="1704975"/>
                    <a:pt x="527939" y="2182114"/>
                    <a:pt x="1116457" y="2182114"/>
                  </a:cubicBezTo>
                  <a:cubicBezTo>
                    <a:pt x="1704975" y="2182114"/>
                    <a:pt x="2182114" y="1704975"/>
                    <a:pt x="2182114" y="1116457"/>
                  </a:cubicBezTo>
                  <a:cubicBezTo>
                    <a:pt x="2182114" y="527939"/>
                    <a:pt x="1705102" y="50800"/>
                    <a:pt x="1116457" y="50800"/>
                  </a:cubicBezTo>
                  <a:lnTo>
                    <a:pt x="1116457" y="25400"/>
                  </a:lnTo>
                  <a:lnTo>
                    <a:pt x="1116457" y="50800"/>
                  </a:lnTo>
                  <a:cubicBezTo>
                    <a:pt x="527939" y="50800"/>
                    <a:pt x="50800" y="527939"/>
                    <a:pt x="50800" y="1116457"/>
                  </a:cubicBezTo>
                  <a:close/>
                </a:path>
              </a:pathLst>
            </a:custGeom>
            <a:solidFill>
              <a:srgbClr val="1A55D7"/>
            </a:solidFill>
          </p:spPr>
        </p:sp>
      </p:grpSp>
      <p:grpSp>
        <p:nvGrpSpPr>
          <p:cNvPr id="52" name="Group 52"/>
          <p:cNvGrpSpPr/>
          <p:nvPr/>
        </p:nvGrpSpPr>
        <p:grpSpPr>
          <a:xfrm>
            <a:off x="5180343" y="7699562"/>
            <a:ext cx="3698886" cy="645850"/>
            <a:chOff x="0" y="0"/>
            <a:chExt cx="4931848" cy="861134"/>
          </a:xfrm>
        </p:grpSpPr>
        <p:grpSp>
          <p:nvGrpSpPr>
            <p:cNvPr id="53" name="Group 53"/>
            <p:cNvGrpSpPr/>
            <p:nvPr/>
          </p:nvGrpSpPr>
          <p:grpSpPr>
            <a:xfrm>
              <a:off x="0" y="0"/>
              <a:ext cx="4931848" cy="861134"/>
              <a:chOff x="0" y="0"/>
              <a:chExt cx="4931848" cy="861134"/>
            </a:xfrm>
          </p:grpSpPr>
          <p:sp>
            <p:nvSpPr>
              <p:cNvPr id="54" name="Freeform 54"/>
              <p:cNvSpPr/>
              <p:nvPr/>
            </p:nvSpPr>
            <p:spPr>
              <a:xfrm>
                <a:off x="0" y="0"/>
                <a:ext cx="4931791" cy="861187"/>
              </a:xfrm>
              <a:custGeom>
                <a:avLst/>
                <a:gdLst/>
                <a:ahLst/>
                <a:cxnLst/>
                <a:rect l="l" t="t" r="r" b="b"/>
                <a:pathLst>
                  <a:path w="4931791" h="861187">
                    <a:moveTo>
                      <a:pt x="0" y="430530"/>
                    </a:moveTo>
                    <a:cubicBezTo>
                      <a:pt x="0" y="192786"/>
                      <a:pt x="192786" y="0"/>
                      <a:pt x="430530" y="0"/>
                    </a:cubicBezTo>
                    <a:lnTo>
                      <a:pt x="4501261" y="0"/>
                    </a:lnTo>
                    <a:cubicBezTo>
                      <a:pt x="4739005" y="0"/>
                      <a:pt x="4931791" y="192786"/>
                      <a:pt x="4931791" y="430530"/>
                    </a:cubicBezTo>
                    <a:cubicBezTo>
                      <a:pt x="4931791" y="668274"/>
                      <a:pt x="4739005" y="861060"/>
                      <a:pt x="4501261" y="861060"/>
                    </a:cubicBezTo>
                    <a:lnTo>
                      <a:pt x="430530" y="861060"/>
                    </a:lnTo>
                    <a:cubicBezTo>
                      <a:pt x="192786" y="861187"/>
                      <a:pt x="0" y="668401"/>
                      <a:pt x="0" y="430530"/>
                    </a:cubicBezTo>
                    <a:close/>
                  </a:path>
                </a:pathLst>
              </a:custGeom>
              <a:solidFill>
                <a:srgbClr val="1A55D7"/>
              </a:solidFill>
            </p:spPr>
          </p:sp>
        </p:grpSp>
        <p:sp>
          <p:nvSpPr>
            <p:cNvPr id="55" name="TextBox 55"/>
            <p:cNvSpPr txBox="1"/>
            <p:nvPr/>
          </p:nvSpPr>
          <p:spPr>
            <a:xfrm>
              <a:off x="431798" y="93763"/>
              <a:ext cx="4082522" cy="616458"/>
            </a:xfrm>
            <a:prstGeom prst="rect">
              <a:avLst/>
            </a:prstGeom>
          </p:spPr>
          <p:txBody>
            <a:bodyPr lIns="0" tIns="0" rIns="0" bIns="0" rtlCol="0" anchor="t">
              <a:spAutoFit/>
            </a:bodyPr>
            <a:lstStyle/>
            <a:p>
              <a:pPr algn="ctr">
                <a:lnSpc>
                  <a:spcPts val="4031"/>
                </a:lnSpc>
              </a:pPr>
              <a:r>
                <a:rPr lang="en-US" sz="2799">
                  <a:solidFill>
                    <a:srgbClr val="FFFFFF"/>
                  </a:solidFill>
                  <a:ea typeface="思源黑体-粗体 Bold"/>
                </a:rPr>
                <a:t>指导老师：李小画</a:t>
              </a:r>
            </a:p>
          </p:txBody>
        </p:sp>
      </p:grpSp>
      <p:grpSp>
        <p:nvGrpSpPr>
          <p:cNvPr id="56" name="Group 56"/>
          <p:cNvGrpSpPr/>
          <p:nvPr/>
        </p:nvGrpSpPr>
        <p:grpSpPr>
          <a:xfrm>
            <a:off x="9408772" y="7699562"/>
            <a:ext cx="3698886" cy="645850"/>
            <a:chOff x="0" y="0"/>
            <a:chExt cx="4931848" cy="861134"/>
          </a:xfrm>
        </p:grpSpPr>
        <p:grpSp>
          <p:nvGrpSpPr>
            <p:cNvPr id="57" name="Group 57"/>
            <p:cNvGrpSpPr/>
            <p:nvPr/>
          </p:nvGrpSpPr>
          <p:grpSpPr>
            <a:xfrm>
              <a:off x="0" y="0"/>
              <a:ext cx="4931848" cy="861134"/>
              <a:chOff x="0" y="0"/>
              <a:chExt cx="4931848" cy="861134"/>
            </a:xfrm>
          </p:grpSpPr>
          <p:sp>
            <p:nvSpPr>
              <p:cNvPr id="58" name="Freeform 58"/>
              <p:cNvSpPr/>
              <p:nvPr/>
            </p:nvSpPr>
            <p:spPr>
              <a:xfrm>
                <a:off x="0" y="0"/>
                <a:ext cx="4931791" cy="861187"/>
              </a:xfrm>
              <a:custGeom>
                <a:avLst/>
                <a:gdLst/>
                <a:ahLst/>
                <a:cxnLst/>
                <a:rect l="l" t="t" r="r" b="b"/>
                <a:pathLst>
                  <a:path w="4931791" h="861187">
                    <a:moveTo>
                      <a:pt x="0" y="430530"/>
                    </a:moveTo>
                    <a:cubicBezTo>
                      <a:pt x="0" y="192786"/>
                      <a:pt x="192786" y="0"/>
                      <a:pt x="430530" y="0"/>
                    </a:cubicBezTo>
                    <a:lnTo>
                      <a:pt x="4501261" y="0"/>
                    </a:lnTo>
                    <a:cubicBezTo>
                      <a:pt x="4739005" y="0"/>
                      <a:pt x="4931791" y="192786"/>
                      <a:pt x="4931791" y="430530"/>
                    </a:cubicBezTo>
                    <a:cubicBezTo>
                      <a:pt x="4931791" y="668274"/>
                      <a:pt x="4739005" y="861060"/>
                      <a:pt x="4501261" y="861060"/>
                    </a:cubicBezTo>
                    <a:lnTo>
                      <a:pt x="430530" y="861060"/>
                    </a:lnTo>
                    <a:cubicBezTo>
                      <a:pt x="192786" y="861187"/>
                      <a:pt x="0" y="668401"/>
                      <a:pt x="0" y="430530"/>
                    </a:cubicBezTo>
                    <a:close/>
                  </a:path>
                </a:pathLst>
              </a:custGeom>
              <a:solidFill>
                <a:srgbClr val="1A55D7"/>
              </a:solidFill>
            </p:spPr>
          </p:sp>
        </p:grpSp>
        <p:sp>
          <p:nvSpPr>
            <p:cNvPr id="59" name="TextBox 59"/>
            <p:cNvSpPr txBox="1"/>
            <p:nvPr/>
          </p:nvSpPr>
          <p:spPr>
            <a:xfrm>
              <a:off x="607562" y="93763"/>
              <a:ext cx="3716722" cy="616458"/>
            </a:xfrm>
            <a:prstGeom prst="rect">
              <a:avLst/>
            </a:prstGeom>
          </p:spPr>
          <p:txBody>
            <a:bodyPr lIns="0" tIns="0" rIns="0" bIns="0" rtlCol="0" anchor="t">
              <a:spAutoFit/>
            </a:bodyPr>
            <a:lstStyle/>
            <a:p>
              <a:pPr algn="ctr">
                <a:lnSpc>
                  <a:spcPts val="4031"/>
                </a:lnSpc>
              </a:pPr>
              <a:r>
                <a:rPr lang="en-US" sz="2799">
                  <a:solidFill>
                    <a:srgbClr val="FFFFFF"/>
                  </a:solidFill>
                  <a:ea typeface="思源黑体-粗体 Bold"/>
                </a:rPr>
                <a:t>答辩人：张小可</a:t>
              </a:r>
            </a:p>
          </p:txBody>
        </p:sp>
      </p:grpSp>
      <p:sp>
        <p:nvSpPr>
          <p:cNvPr id="60" name="Freeform 60"/>
          <p:cNvSpPr/>
          <p:nvPr/>
        </p:nvSpPr>
        <p:spPr>
          <a:xfrm>
            <a:off x="8566083" y="967141"/>
            <a:ext cx="1155835" cy="853217"/>
          </a:xfrm>
          <a:custGeom>
            <a:avLst/>
            <a:gdLst/>
            <a:ahLst/>
            <a:cxnLst/>
            <a:rect l="l" t="t" r="r" b="b"/>
            <a:pathLst>
              <a:path w="1155835" h="853217">
                <a:moveTo>
                  <a:pt x="0" y="0"/>
                </a:moveTo>
                <a:lnTo>
                  <a:pt x="1155835" y="0"/>
                </a:lnTo>
                <a:lnTo>
                  <a:pt x="1155835" y="853216"/>
                </a:lnTo>
                <a:lnTo>
                  <a:pt x="0" y="853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1" name="Group 61"/>
          <p:cNvGrpSpPr/>
          <p:nvPr/>
        </p:nvGrpSpPr>
        <p:grpSpPr>
          <a:xfrm>
            <a:off x="15135198" y="995716"/>
            <a:ext cx="2729673" cy="918213"/>
            <a:chOff x="0" y="0"/>
            <a:chExt cx="3639564" cy="1224284"/>
          </a:xfrm>
        </p:grpSpPr>
        <p:grpSp>
          <p:nvGrpSpPr>
            <p:cNvPr id="62" name="Group 62"/>
            <p:cNvGrpSpPr/>
            <p:nvPr/>
          </p:nvGrpSpPr>
          <p:grpSpPr>
            <a:xfrm rot="-5400000">
              <a:off x="0" y="1080284"/>
              <a:ext cx="144000" cy="144000"/>
              <a:chOff x="0" y="0"/>
              <a:chExt cx="144000" cy="144000"/>
            </a:xfrm>
          </p:grpSpPr>
          <p:sp>
            <p:nvSpPr>
              <p:cNvPr id="63" name="Freeform 6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4" name="Group 64"/>
            <p:cNvGrpSpPr/>
            <p:nvPr/>
          </p:nvGrpSpPr>
          <p:grpSpPr>
            <a:xfrm rot="-5400000">
              <a:off x="0" y="0"/>
              <a:ext cx="144000" cy="144000"/>
              <a:chOff x="0" y="0"/>
              <a:chExt cx="144000" cy="144000"/>
            </a:xfrm>
          </p:grpSpPr>
          <p:sp>
            <p:nvSpPr>
              <p:cNvPr id="65" name="Freeform 6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6" name="Group 66"/>
            <p:cNvGrpSpPr/>
            <p:nvPr/>
          </p:nvGrpSpPr>
          <p:grpSpPr>
            <a:xfrm rot="-5400000">
              <a:off x="0" y="540142"/>
              <a:ext cx="144000" cy="144000"/>
              <a:chOff x="0" y="0"/>
              <a:chExt cx="144000" cy="144000"/>
            </a:xfrm>
          </p:grpSpPr>
          <p:sp>
            <p:nvSpPr>
              <p:cNvPr id="67" name="Freeform 6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8" name="Group 68"/>
            <p:cNvGrpSpPr/>
            <p:nvPr/>
          </p:nvGrpSpPr>
          <p:grpSpPr>
            <a:xfrm rot="-5400000">
              <a:off x="582594" y="1080284"/>
              <a:ext cx="144000" cy="144000"/>
              <a:chOff x="0" y="0"/>
              <a:chExt cx="144000" cy="144000"/>
            </a:xfrm>
          </p:grpSpPr>
          <p:sp>
            <p:nvSpPr>
              <p:cNvPr id="69" name="Freeform 6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0" name="Group 70"/>
            <p:cNvGrpSpPr/>
            <p:nvPr/>
          </p:nvGrpSpPr>
          <p:grpSpPr>
            <a:xfrm rot="-5400000">
              <a:off x="582594" y="0"/>
              <a:ext cx="144000" cy="144000"/>
              <a:chOff x="0" y="0"/>
              <a:chExt cx="144000" cy="144000"/>
            </a:xfrm>
          </p:grpSpPr>
          <p:sp>
            <p:nvSpPr>
              <p:cNvPr id="71" name="Freeform 7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2" name="Group 72"/>
            <p:cNvGrpSpPr/>
            <p:nvPr/>
          </p:nvGrpSpPr>
          <p:grpSpPr>
            <a:xfrm rot="-5400000">
              <a:off x="582594" y="540142"/>
              <a:ext cx="144000" cy="144000"/>
              <a:chOff x="0" y="0"/>
              <a:chExt cx="144000" cy="144000"/>
            </a:xfrm>
          </p:grpSpPr>
          <p:sp>
            <p:nvSpPr>
              <p:cNvPr id="73" name="Freeform 7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4" name="Group 74"/>
            <p:cNvGrpSpPr/>
            <p:nvPr/>
          </p:nvGrpSpPr>
          <p:grpSpPr>
            <a:xfrm rot="-5400000">
              <a:off x="1165188" y="1080284"/>
              <a:ext cx="144000" cy="144000"/>
              <a:chOff x="0" y="0"/>
              <a:chExt cx="144000" cy="144000"/>
            </a:xfrm>
          </p:grpSpPr>
          <p:sp>
            <p:nvSpPr>
              <p:cNvPr id="75" name="Freeform 7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6" name="Group 76"/>
            <p:cNvGrpSpPr/>
            <p:nvPr/>
          </p:nvGrpSpPr>
          <p:grpSpPr>
            <a:xfrm rot="-5400000">
              <a:off x="1165188" y="0"/>
              <a:ext cx="144000" cy="144000"/>
              <a:chOff x="0" y="0"/>
              <a:chExt cx="144000" cy="144000"/>
            </a:xfrm>
          </p:grpSpPr>
          <p:sp>
            <p:nvSpPr>
              <p:cNvPr id="77" name="Freeform 7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8" name="Group 78"/>
            <p:cNvGrpSpPr/>
            <p:nvPr/>
          </p:nvGrpSpPr>
          <p:grpSpPr>
            <a:xfrm rot="-5400000">
              <a:off x="1165188" y="540142"/>
              <a:ext cx="144000" cy="144000"/>
              <a:chOff x="0" y="0"/>
              <a:chExt cx="144000" cy="144000"/>
            </a:xfrm>
          </p:grpSpPr>
          <p:sp>
            <p:nvSpPr>
              <p:cNvPr id="79" name="Freeform 7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0" name="Group 80"/>
            <p:cNvGrpSpPr/>
            <p:nvPr/>
          </p:nvGrpSpPr>
          <p:grpSpPr>
            <a:xfrm rot="-5400000">
              <a:off x="1747782" y="1080284"/>
              <a:ext cx="144000" cy="144000"/>
              <a:chOff x="0" y="0"/>
              <a:chExt cx="144000" cy="144000"/>
            </a:xfrm>
          </p:grpSpPr>
          <p:sp>
            <p:nvSpPr>
              <p:cNvPr id="81" name="Freeform 8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2" name="Group 82"/>
            <p:cNvGrpSpPr/>
            <p:nvPr/>
          </p:nvGrpSpPr>
          <p:grpSpPr>
            <a:xfrm rot="-5400000">
              <a:off x="1747782" y="0"/>
              <a:ext cx="144000" cy="144000"/>
              <a:chOff x="0" y="0"/>
              <a:chExt cx="144000" cy="144000"/>
            </a:xfrm>
          </p:grpSpPr>
          <p:sp>
            <p:nvSpPr>
              <p:cNvPr id="83" name="Freeform 8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4" name="Group 84"/>
            <p:cNvGrpSpPr/>
            <p:nvPr/>
          </p:nvGrpSpPr>
          <p:grpSpPr>
            <a:xfrm rot="-5400000">
              <a:off x="1747782" y="540142"/>
              <a:ext cx="144000" cy="144000"/>
              <a:chOff x="0" y="0"/>
              <a:chExt cx="144000" cy="144000"/>
            </a:xfrm>
          </p:grpSpPr>
          <p:sp>
            <p:nvSpPr>
              <p:cNvPr id="85" name="Freeform 8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6" name="Group 86"/>
            <p:cNvGrpSpPr/>
            <p:nvPr/>
          </p:nvGrpSpPr>
          <p:grpSpPr>
            <a:xfrm rot="-5400000">
              <a:off x="2330376" y="1080284"/>
              <a:ext cx="144000" cy="144000"/>
              <a:chOff x="0" y="0"/>
              <a:chExt cx="144000" cy="144000"/>
            </a:xfrm>
          </p:grpSpPr>
          <p:sp>
            <p:nvSpPr>
              <p:cNvPr id="87" name="Freeform 8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8" name="Group 88"/>
            <p:cNvGrpSpPr/>
            <p:nvPr/>
          </p:nvGrpSpPr>
          <p:grpSpPr>
            <a:xfrm rot="-5400000">
              <a:off x="2330376" y="0"/>
              <a:ext cx="144000" cy="144000"/>
              <a:chOff x="0" y="0"/>
              <a:chExt cx="144000" cy="144000"/>
            </a:xfrm>
          </p:grpSpPr>
          <p:sp>
            <p:nvSpPr>
              <p:cNvPr id="89" name="Freeform 8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0" name="Group 90"/>
            <p:cNvGrpSpPr/>
            <p:nvPr/>
          </p:nvGrpSpPr>
          <p:grpSpPr>
            <a:xfrm rot="-5400000">
              <a:off x="2330376" y="540142"/>
              <a:ext cx="144000" cy="144000"/>
              <a:chOff x="0" y="0"/>
              <a:chExt cx="144000" cy="144000"/>
            </a:xfrm>
          </p:grpSpPr>
          <p:sp>
            <p:nvSpPr>
              <p:cNvPr id="91" name="Freeform 9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2" name="Group 92"/>
            <p:cNvGrpSpPr/>
            <p:nvPr/>
          </p:nvGrpSpPr>
          <p:grpSpPr>
            <a:xfrm rot="-5400000">
              <a:off x="2912970" y="1080284"/>
              <a:ext cx="144000" cy="144000"/>
              <a:chOff x="0" y="0"/>
              <a:chExt cx="144000" cy="144000"/>
            </a:xfrm>
          </p:grpSpPr>
          <p:sp>
            <p:nvSpPr>
              <p:cNvPr id="93" name="Freeform 9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4" name="Group 94"/>
            <p:cNvGrpSpPr/>
            <p:nvPr/>
          </p:nvGrpSpPr>
          <p:grpSpPr>
            <a:xfrm rot="-5400000">
              <a:off x="2912970" y="0"/>
              <a:ext cx="144000" cy="144000"/>
              <a:chOff x="0" y="0"/>
              <a:chExt cx="144000" cy="144000"/>
            </a:xfrm>
          </p:grpSpPr>
          <p:sp>
            <p:nvSpPr>
              <p:cNvPr id="95" name="Freeform 9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6" name="Group 96"/>
            <p:cNvGrpSpPr/>
            <p:nvPr/>
          </p:nvGrpSpPr>
          <p:grpSpPr>
            <a:xfrm rot="-5400000">
              <a:off x="2912970" y="540142"/>
              <a:ext cx="144000" cy="144000"/>
              <a:chOff x="0" y="0"/>
              <a:chExt cx="144000" cy="144000"/>
            </a:xfrm>
          </p:grpSpPr>
          <p:sp>
            <p:nvSpPr>
              <p:cNvPr id="97" name="Freeform 9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8" name="Group 98"/>
            <p:cNvGrpSpPr/>
            <p:nvPr/>
          </p:nvGrpSpPr>
          <p:grpSpPr>
            <a:xfrm rot="-5400000">
              <a:off x="3495564" y="1080284"/>
              <a:ext cx="144000" cy="144000"/>
              <a:chOff x="0" y="0"/>
              <a:chExt cx="144000" cy="144000"/>
            </a:xfrm>
          </p:grpSpPr>
          <p:sp>
            <p:nvSpPr>
              <p:cNvPr id="99" name="Freeform 9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00" name="Group 100"/>
            <p:cNvGrpSpPr/>
            <p:nvPr/>
          </p:nvGrpSpPr>
          <p:grpSpPr>
            <a:xfrm rot="-5400000">
              <a:off x="3495564" y="0"/>
              <a:ext cx="144000" cy="144000"/>
              <a:chOff x="0" y="0"/>
              <a:chExt cx="144000" cy="144000"/>
            </a:xfrm>
          </p:grpSpPr>
          <p:sp>
            <p:nvSpPr>
              <p:cNvPr id="101" name="Freeform 10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02" name="Group 102"/>
            <p:cNvGrpSpPr/>
            <p:nvPr/>
          </p:nvGrpSpPr>
          <p:grpSpPr>
            <a:xfrm rot="-5400000">
              <a:off x="3495564" y="540142"/>
              <a:ext cx="144000" cy="144000"/>
              <a:chOff x="0" y="0"/>
              <a:chExt cx="144000" cy="144000"/>
            </a:xfrm>
          </p:grpSpPr>
          <p:sp>
            <p:nvSpPr>
              <p:cNvPr id="103" name="Freeform 10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
        <p:nvSpPr>
          <p:cNvPr id="104" name="Freeform 104"/>
          <p:cNvSpPr/>
          <p:nvPr/>
        </p:nvSpPr>
        <p:spPr>
          <a:xfrm>
            <a:off x="7959796" y="6536644"/>
            <a:ext cx="2434043" cy="463482"/>
          </a:xfrm>
          <a:custGeom>
            <a:avLst/>
            <a:gdLst/>
            <a:ahLst/>
            <a:cxnLst/>
            <a:rect l="l" t="t" r="r" b="b"/>
            <a:pathLst>
              <a:path w="2434043" h="463482">
                <a:moveTo>
                  <a:pt x="0" y="0"/>
                </a:moveTo>
                <a:lnTo>
                  <a:pt x="2434043" y="0"/>
                </a:lnTo>
                <a:lnTo>
                  <a:pt x="2434043" y="463483"/>
                </a:lnTo>
                <a:lnTo>
                  <a:pt x="0" y="463483"/>
                </a:lnTo>
                <a:lnTo>
                  <a:pt x="0" y="0"/>
                </a:lnTo>
                <a:close/>
              </a:path>
            </a:pathLst>
          </a:custGeom>
          <a:blipFill>
            <a:blip r:embed="rId4"/>
            <a:stretch>
              <a:fillRect/>
            </a:stretch>
          </a:blipFill>
        </p:spPr>
      </p:sp>
      <p:sp>
        <p:nvSpPr>
          <p:cNvPr id="105" name="TextBox 105"/>
          <p:cNvSpPr txBox="1"/>
          <p:nvPr/>
        </p:nvSpPr>
        <p:spPr>
          <a:xfrm>
            <a:off x="3451175" y="3922311"/>
            <a:ext cx="11374083" cy="1573530"/>
          </a:xfrm>
          <a:prstGeom prst="rect">
            <a:avLst/>
          </a:prstGeom>
        </p:spPr>
        <p:txBody>
          <a:bodyPr lIns="0" tIns="0" rIns="0" bIns="0" rtlCol="0" anchor="t">
            <a:spAutoFit/>
          </a:bodyPr>
          <a:lstStyle/>
          <a:p>
            <a:pPr algn="ctr">
              <a:lnSpc>
                <a:spcPts val="12960"/>
              </a:lnSpc>
            </a:pPr>
            <a:r>
              <a:rPr lang="en-US" sz="9000" spc="450">
                <a:solidFill>
                  <a:srgbClr val="1A55D7"/>
                </a:solidFill>
                <a:ea typeface="思源黑体-粗体 Heavy"/>
              </a:rPr>
              <a:t>请各位老师批评指正</a:t>
            </a:r>
          </a:p>
        </p:txBody>
      </p:sp>
      <p:sp>
        <p:nvSpPr>
          <p:cNvPr id="106" name="TextBox 106"/>
          <p:cNvSpPr txBox="1"/>
          <p:nvPr/>
        </p:nvSpPr>
        <p:spPr>
          <a:xfrm>
            <a:off x="3451175" y="5627454"/>
            <a:ext cx="11374083" cy="527685"/>
          </a:xfrm>
          <a:prstGeom prst="rect">
            <a:avLst/>
          </a:prstGeom>
        </p:spPr>
        <p:txBody>
          <a:bodyPr lIns="0" tIns="0" rIns="0" bIns="0" rtlCol="0" anchor="t">
            <a:spAutoFit/>
          </a:bodyPr>
          <a:lstStyle/>
          <a:p>
            <a:pPr algn="ctr">
              <a:lnSpc>
                <a:spcPts val="4320"/>
              </a:lnSpc>
            </a:pPr>
            <a:r>
              <a:rPr lang="en-US" sz="3000">
                <a:solidFill>
                  <a:srgbClr val="1A55D7">
                    <a:alpha val="75686"/>
                  </a:srgbClr>
                </a:solidFill>
                <a:latin typeface="atlas light AAA"/>
              </a:rPr>
              <a:t>PLEASE CRITICIZE AND CORRECT</a:t>
            </a:r>
          </a:p>
        </p:txBody>
      </p:sp>
      <p:sp>
        <p:nvSpPr>
          <p:cNvPr id="107" name="TextBox 107"/>
          <p:cNvSpPr txBox="1"/>
          <p:nvPr/>
        </p:nvSpPr>
        <p:spPr>
          <a:xfrm>
            <a:off x="5283406" y="2563867"/>
            <a:ext cx="7721188" cy="729234"/>
          </a:xfrm>
          <a:prstGeom prst="rect">
            <a:avLst/>
          </a:prstGeom>
        </p:spPr>
        <p:txBody>
          <a:bodyPr lIns="0" tIns="0" rIns="0" bIns="0" rtlCol="0" anchor="t">
            <a:spAutoFit/>
          </a:bodyPr>
          <a:lstStyle/>
          <a:p>
            <a:pPr algn="ctr">
              <a:lnSpc>
                <a:spcPts val="6048"/>
              </a:lnSpc>
            </a:pPr>
            <a:r>
              <a:rPr lang="en-US" sz="4200" spc="450">
                <a:solidFill>
                  <a:srgbClr val="1A55D7">
                    <a:alpha val="81961"/>
                  </a:srgbClr>
                </a:solidFill>
                <a:latin typeface="思源黑体-粗体 Heavy"/>
              </a:rPr>
              <a:t>XX大学20XX级法学院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662378" y="949299"/>
            <a:ext cx="6349576" cy="8556579"/>
            <a:chOff x="0" y="0"/>
            <a:chExt cx="8466102" cy="11408772"/>
          </a:xfrm>
        </p:grpSpPr>
        <p:sp>
          <p:nvSpPr>
            <p:cNvPr id="5" name="Freeform 5"/>
            <p:cNvSpPr/>
            <p:nvPr/>
          </p:nvSpPr>
          <p:spPr>
            <a:xfrm>
              <a:off x="12700" y="12700"/>
              <a:ext cx="8440801" cy="11383391"/>
            </a:xfrm>
            <a:custGeom>
              <a:avLst/>
              <a:gdLst/>
              <a:ahLst/>
              <a:cxnLst/>
              <a:rect l="l" t="t" r="r" b="b"/>
              <a:pathLst>
                <a:path w="8440801" h="11383391">
                  <a:moveTo>
                    <a:pt x="0" y="649732"/>
                  </a:moveTo>
                  <a:cubicBezTo>
                    <a:pt x="0" y="290830"/>
                    <a:pt x="290703" y="0"/>
                    <a:pt x="649224" y="0"/>
                  </a:cubicBezTo>
                  <a:lnTo>
                    <a:pt x="7791577" y="0"/>
                  </a:lnTo>
                  <a:cubicBezTo>
                    <a:pt x="8150098" y="0"/>
                    <a:pt x="8440801" y="290830"/>
                    <a:pt x="8440801" y="649732"/>
                  </a:cubicBezTo>
                  <a:lnTo>
                    <a:pt x="8440801" y="10733659"/>
                  </a:lnTo>
                  <a:cubicBezTo>
                    <a:pt x="8440801" y="11092434"/>
                    <a:pt x="8150098" y="11383390"/>
                    <a:pt x="7791577" y="11383390"/>
                  </a:cubicBezTo>
                  <a:lnTo>
                    <a:pt x="649224" y="11383390"/>
                  </a:lnTo>
                  <a:cubicBezTo>
                    <a:pt x="290703" y="11383391"/>
                    <a:pt x="0" y="11092561"/>
                    <a:pt x="0" y="10733659"/>
                  </a:cubicBezTo>
                  <a:close/>
                </a:path>
              </a:pathLst>
            </a:custGeom>
            <a:solidFill>
              <a:srgbClr val="FFFFFF"/>
            </a:solidFill>
          </p:spPr>
        </p:sp>
        <p:sp>
          <p:nvSpPr>
            <p:cNvPr id="6" name="Freeform 6"/>
            <p:cNvSpPr/>
            <p:nvPr/>
          </p:nvSpPr>
          <p:spPr>
            <a:xfrm>
              <a:off x="0" y="0"/>
              <a:ext cx="8466201" cy="11408791"/>
            </a:xfrm>
            <a:custGeom>
              <a:avLst/>
              <a:gdLst/>
              <a:ahLst/>
              <a:cxnLst/>
              <a:rect l="l" t="t" r="r" b="b"/>
              <a:pathLst>
                <a:path w="8466201" h="11408791">
                  <a:moveTo>
                    <a:pt x="0" y="662432"/>
                  </a:moveTo>
                  <a:cubicBezTo>
                    <a:pt x="0" y="296545"/>
                    <a:pt x="296291" y="0"/>
                    <a:pt x="661924" y="0"/>
                  </a:cubicBezTo>
                  <a:lnTo>
                    <a:pt x="7804277" y="0"/>
                  </a:lnTo>
                  <a:lnTo>
                    <a:pt x="7804277" y="12700"/>
                  </a:lnTo>
                  <a:lnTo>
                    <a:pt x="7804277" y="0"/>
                  </a:lnTo>
                  <a:cubicBezTo>
                    <a:pt x="8169783" y="0"/>
                    <a:pt x="8466201" y="296545"/>
                    <a:pt x="8466201" y="662432"/>
                  </a:cubicBezTo>
                  <a:lnTo>
                    <a:pt x="8453501" y="662432"/>
                  </a:lnTo>
                  <a:lnTo>
                    <a:pt x="8466201" y="662432"/>
                  </a:lnTo>
                  <a:lnTo>
                    <a:pt x="8466201" y="10746359"/>
                  </a:lnTo>
                  <a:lnTo>
                    <a:pt x="8453501" y="10746359"/>
                  </a:lnTo>
                  <a:lnTo>
                    <a:pt x="8466201" y="10746359"/>
                  </a:lnTo>
                  <a:cubicBezTo>
                    <a:pt x="8466201" y="11112119"/>
                    <a:pt x="8169910" y="11408790"/>
                    <a:pt x="7804277" y="11408790"/>
                  </a:cubicBezTo>
                  <a:lnTo>
                    <a:pt x="7804277" y="11396090"/>
                  </a:lnTo>
                  <a:lnTo>
                    <a:pt x="7804277" y="11408790"/>
                  </a:lnTo>
                  <a:lnTo>
                    <a:pt x="661924" y="11408790"/>
                  </a:lnTo>
                  <a:lnTo>
                    <a:pt x="661924" y="11396090"/>
                  </a:lnTo>
                  <a:lnTo>
                    <a:pt x="661924" y="11408790"/>
                  </a:lnTo>
                  <a:cubicBezTo>
                    <a:pt x="296291" y="11408791"/>
                    <a:pt x="0" y="11112246"/>
                    <a:pt x="0" y="10746359"/>
                  </a:cubicBezTo>
                  <a:lnTo>
                    <a:pt x="0" y="662432"/>
                  </a:lnTo>
                  <a:lnTo>
                    <a:pt x="12700" y="662432"/>
                  </a:lnTo>
                  <a:lnTo>
                    <a:pt x="0" y="662432"/>
                  </a:lnTo>
                  <a:moveTo>
                    <a:pt x="25400" y="662432"/>
                  </a:moveTo>
                  <a:lnTo>
                    <a:pt x="25400" y="10746359"/>
                  </a:lnTo>
                  <a:lnTo>
                    <a:pt x="12700" y="10746359"/>
                  </a:lnTo>
                  <a:lnTo>
                    <a:pt x="25400" y="10746359"/>
                  </a:lnTo>
                  <a:cubicBezTo>
                    <a:pt x="25400" y="11098149"/>
                    <a:pt x="310388" y="11383390"/>
                    <a:pt x="661924" y="11383390"/>
                  </a:cubicBezTo>
                  <a:lnTo>
                    <a:pt x="7804277" y="11383390"/>
                  </a:lnTo>
                  <a:cubicBezTo>
                    <a:pt x="8155813" y="11383390"/>
                    <a:pt x="8440801" y="11098276"/>
                    <a:pt x="8440801" y="10746359"/>
                  </a:cubicBezTo>
                  <a:lnTo>
                    <a:pt x="8440801" y="662432"/>
                  </a:lnTo>
                  <a:cubicBezTo>
                    <a:pt x="8440674" y="310515"/>
                    <a:pt x="8155686" y="25400"/>
                    <a:pt x="7804277" y="25400"/>
                  </a:cubicBezTo>
                  <a:lnTo>
                    <a:pt x="661924" y="25400"/>
                  </a:lnTo>
                  <a:lnTo>
                    <a:pt x="661924" y="12700"/>
                  </a:lnTo>
                  <a:lnTo>
                    <a:pt x="661924" y="25400"/>
                  </a:lnTo>
                  <a:cubicBezTo>
                    <a:pt x="310388" y="25400"/>
                    <a:pt x="25400" y="310515"/>
                    <a:pt x="25400" y="662432"/>
                  </a:cubicBezTo>
                  <a:close/>
                </a:path>
              </a:pathLst>
            </a:custGeom>
            <a:solidFill>
              <a:srgbClr val="203864"/>
            </a:solidFill>
          </p:spPr>
        </p:sp>
      </p:grpSp>
      <p:grpSp>
        <p:nvGrpSpPr>
          <p:cNvPr id="7" name="Group 7"/>
          <p:cNvGrpSpPr/>
          <p:nvPr/>
        </p:nvGrpSpPr>
        <p:grpSpPr>
          <a:xfrm>
            <a:off x="16567744" y="9513424"/>
            <a:ext cx="216000" cy="216000"/>
            <a:chOff x="0" y="0"/>
            <a:chExt cx="288000" cy="288000"/>
          </a:xfrm>
        </p:grpSpPr>
        <p:sp>
          <p:nvSpPr>
            <p:cNvPr id="8" name="Freeform 8"/>
            <p:cNvSpPr/>
            <p:nvPr/>
          </p:nvSpPr>
          <p:spPr>
            <a:xfrm>
              <a:off x="0" y="0"/>
              <a:ext cx="288036" cy="288036"/>
            </a:xfrm>
            <a:custGeom>
              <a:avLst/>
              <a:gdLst/>
              <a:ahLst/>
              <a:cxnLst/>
              <a:rect l="l" t="t" r="r" b="b"/>
              <a:pathLst>
                <a:path w="288036" h="288036">
                  <a:moveTo>
                    <a:pt x="0" y="144018"/>
                  </a:moveTo>
                  <a:cubicBezTo>
                    <a:pt x="0" y="64516"/>
                    <a:pt x="64516" y="0"/>
                    <a:pt x="144018" y="0"/>
                  </a:cubicBezTo>
                  <a:cubicBezTo>
                    <a:pt x="223520" y="0"/>
                    <a:pt x="288036" y="64516"/>
                    <a:pt x="288036" y="144018"/>
                  </a:cubicBezTo>
                  <a:cubicBezTo>
                    <a:pt x="288036" y="223520"/>
                    <a:pt x="223520" y="288036"/>
                    <a:pt x="144018" y="288036"/>
                  </a:cubicBezTo>
                  <a:cubicBezTo>
                    <a:pt x="64516" y="288036"/>
                    <a:pt x="0" y="223520"/>
                    <a:pt x="0" y="144018"/>
                  </a:cubicBezTo>
                  <a:close/>
                </a:path>
              </a:pathLst>
            </a:custGeom>
            <a:solidFill>
              <a:srgbClr val="FFFFFF"/>
            </a:solidFill>
          </p:spPr>
        </p:sp>
      </p:grpSp>
      <p:grpSp>
        <p:nvGrpSpPr>
          <p:cNvPr id="9" name="Group 9"/>
          <p:cNvGrpSpPr/>
          <p:nvPr/>
        </p:nvGrpSpPr>
        <p:grpSpPr>
          <a:xfrm>
            <a:off x="17377957" y="9513424"/>
            <a:ext cx="216000" cy="216000"/>
            <a:chOff x="0" y="0"/>
            <a:chExt cx="288000" cy="288000"/>
          </a:xfrm>
        </p:grpSpPr>
        <p:sp>
          <p:nvSpPr>
            <p:cNvPr id="10" name="Freeform 10"/>
            <p:cNvSpPr/>
            <p:nvPr/>
          </p:nvSpPr>
          <p:spPr>
            <a:xfrm>
              <a:off x="0" y="0"/>
              <a:ext cx="288036" cy="288036"/>
            </a:xfrm>
            <a:custGeom>
              <a:avLst/>
              <a:gdLst/>
              <a:ahLst/>
              <a:cxnLst/>
              <a:rect l="l" t="t" r="r" b="b"/>
              <a:pathLst>
                <a:path w="288036" h="288036">
                  <a:moveTo>
                    <a:pt x="0" y="144018"/>
                  </a:moveTo>
                  <a:cubicBezTo>
                    <a:pt x="0" y="64516"/>
                    <a:pt x="64516" y="0"/>
                    <a:pt x="144018" y="0"/>
                  </a:cubicBezTo>
                  <a:cubicBezTo>
                    <a:pt x="223520" y="0"/>
                    <a:pt x="288036" y="64516"/>
                    <a:pt x="288036" y="144018"/>
                  </a:cubicBezTo>
                  <a:cubicBezTo>
                    <a:pt x="288036" y="223520"/>
                    <a:pt x="223520" y="288036"/>
                    <a:pt x="144018" y="288036"/>
                  </a:cubicBezTo>
                  <a:cubicBezTo>
                    <a:pt x="64516" y="288036"/>
                    <a:pt x="0" y="223520"/>
                    <a:pt x="0" y="144018"/>
                  </a:cubicBezTo>
                  <a:close/>
                </a:path>
              </a:pathLst>
            </a:custGeom>
            <a:solidFill>
              <a:srgbClr val="FFFFFF"/>
            </a:solidFill>
          </p:spPr>
        </p:sp>
      </p:grpSp>
      <p:grpSp>
        <p:nvGrpSpPr>
          <p:cNvPr id="11" name="Group 11"/>
          <p:cNvGrpSpPr/>
          <p:nvPr/>
        </p:nvGrpSpPr>
        <p:grpSpPr>
          <a:xfrm>
            <a:off x="16972851" y="9513424"/>
            <a:ext cx="216000" cy="216000"/>
            <a:chOff x="0" y="0"/>
            <a:chExt cx="288000" cy="288000"/>
          </a:xfrm>
        </p:grpSpPr>
        <p:sp>
          <p:nvSpPr>
            <p:cNvPr id="12" name="Freeform 12"/>
            <p:cNvSpPr/>
            <p:nvPr/>
          </p:nvSpPr>
          <p:spPr>
            <a:xfrm>
              <a:off x="0" y="0"/>
              <a:ext cx="288036" cy="288036"/>
            </a:xfrm>
            <a:custGeom>
              <a:avLst/>
              <a:gdLst/>
              <a:ahLst/>
              <a:cxnLst/>
              <a:rect l="l" t="t" r="r" b="b"/>
              <a:pathLst>
                <a:path w="288036" h="288036">
                  <a:moveTo>
                    <a:pt x="0" y="144018"/>
                  </a:moveTo>
                  <a:cubicBezTo>
                    <a:pt x="0" y="64516"/>
                    <a:pt x="64516" y="0"/>
                    <a:pt x="144018" y="0"/>
                  </a:cubicBezTo>
                  <a:cubicBezTo>
                    <a:pt x="223520" y="0"/>
                    <a:pt x="288036" y="64516"/>
                    <a:pt x="288036" y="144018"/>
                  </a:cubicBezTo>
                  <a:cubicBezTo>
                    <a:pt x="288036" y="223520"/>
                    <a:pt x="223520" y="288036"/>
                    <a:pt x="144018" y="288036"/>
                  </a:cubicBezTo>
                  <a:cubicBezTo>
                    <a:pt x="64516" y="288036"/>
                    <a:pt x="0" y="223520"/>
                    <a:pt x="0" y="144018"/>
                  </a:cubicBezTo>
                  <a:close/>
                </a:path>
              </a:pathLst>
            </a:custGeom>
            <a:solidFill>
              <a:srgbClr val="FFFFFF"/>
            </a:solidFill>
          </p:spPr>
        </p:sp>
      </p:grpSp>
      <p:grpSp>
        <p:nvGrpSpPr>
          <p:cNvPr id="13" name="Group 13"/>
          <p:cNvGrpSpPr/>
          <p:nvPr/>
        </p:nvGrpSpPr>
        <p:grpSpPr>
          <a:xfrm>
            <a:off x="9966135" y="1755132"/>
            <a:ext cx="1181100" cy="1182900"/>
            <a:chOff x="0" y="0"/>
            <a:chExt cx="1574800" cy="1577200"/>
          </a:xfrm>
        </p:grpSpPr>
        <p:sp>
          <p:nvSpPr>
            <p:cNvPr id="14" name="Freeform 14"/>
            <p:cNvSpPr/>
            <p:nvPr/>
          </p:nvSpPr>
          <p:spPr>
            <a:xfrm>
              <a:off x="25400" y="2540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1A55D7"/>
            </a:solidFill>
          </p:spPr>
        </p:sp>
        <p:sp>
          <p:nvSpPr>
            <p:cNvPr id="15" name="Freeform 15"/>
            <p:cNvSpPr/>
            <p:nvPr/>
          </p:nvSpPr>
          <p:spPr>
            <a:xfrm>
              <a:off x="-2540" y="0"/>
              <a:ext cx="1579880" cy="1577213"/>
            </a:xfrm>
            <a:custGeom>
              <a:avLst/>
              <a:gdLst/>
              <a:ahLst/>
              <a:cxnLst/>
              <a:rect l="l" t="t" r="r" b="b"/>
              <a:pathLst>
                <a:path w="1579880" h="1577213">
                  <a:moveTo>
                    <a:pt x="9906" y="770636"/>
                  </a:moveTo>
                  <a:lnTo>
                    <a:pt x="771906" y="7493"/>
                  </a:lnTo>
                  <a:cubicBezTo>
                    <a:pt x="776732" y="2667"/>
                    <a:pt x="783209" y="0"/>
                    <a:pt x="789940" y="0"/>
                  </a:cubicBezTo>
                  <a:cubicBezTo>
                    <a:pt x="796671" y="0"/>
                    <a:pt x="803148" y="2667"/>
                    <a:pt x="807974" y="7493"/>
                  </a:cubicBezTo>
                  <a:lnTo>
                    <a:pt x="1569974" y="770636"/>
                  </a:lnTo>
                  <a:cubicBezTo>
                    <a:pt x="1579880" y="780542"/>
                    <a:pt x="1579880" y="796671"/>
                    <a:pt x="1569974" y="806577"/>
                  </a:cubicBezTo>
                  <a:lnTo>
                    <a:pt x="807974" y="1569720"/>
                  </a:lnTo>
                  <a:cubicBezTo>
                    <a:pt x="803148" y="1574546"/>
                    <a:pt x="796798" y="1577213"/>
                    <a:pt x="789940" y="1577213"/>
                  </a:cubicBezTo>
                  <a:cubicBezTo>
                    <a:pt x="783082" y="1577213"/>
                    <a:pt x="776732" y="1574546"/>
                    <a:pt x="771906" y="1569720"/>
                  </a:cubicBezTo>
                  <a:lnTo>
                    <a:pt x="9906" y="806577"/>
                  </a:lnTo>
                  <a:cubicBezTo>
                    <a:pt x="0" y="796671"/>
                    <a:pt x="0" y="780542"/>
                    <a:pt x="9906" y="770636"/>
                  </a:cubicBezTo>
                  <a:moveTo>
                    <a:pt x="45847" y="806577"/>
                  </a:moveTo>
                  <a:lnTo>
                    <a:pt x="27940" y="788543"/>
                  </a:lnTo>
                  <a:lnTo>
                    <a:pt x="45974" y="770636"/>
                  </a:lnTo>
                  <a:lnTo>
                    <a:pt x="807974" y="1533779"/>
                  </a:lnTo>
                  <a:lnTo>
                    <a:pt x="789940" y="1551813"/>
                  </a:lnTo>
                  <a:lnTo>
                    <a:pt x="771906" y="1533906"/>
                  </a:lnTo>
                  <a:lnTo>
                    <a:pt x="1533906" y="770763"/>
                  </a:lnTo>
                  <a:lnTo>
                    <a:pt x="1551940" y="788543"/>
                  </a:lnTo>
                  <a:lnTo>
                    <a:pt x="1533906" y="806450"/>
                  </a:lnTo>
                  <a:lnTo>
                    <a:pt x="771906" y="43307"/>
                  </a:lnTo>
                  <a:lnTo>
                    <a:pt x="789940" y="25400"/>
                  </a:lnTo>
                  <a:lnTo>
                    <a:pt x="807974" y="43307"/>
                  </a:lnTo>
                  <a:lnTo>
                    <a:pt x="45974" y="806450"/>
                  </a:lnTo>
                  <a:close/>
                </a:path>
              </a:pathLst>
            </a:custGeom>
            <a:solidFill>
              <a:srgbClr val="FFFFFF"/>
            </a:solidFill>
          </p:spPr>
        </p:sp>
      </p:grpSp>
      <p:grpSp>
        <p:nvGrpSpPr>
          <p:cNvPr id="16" name="Group 16"/>
          <p:cNvGrpSpPr/>
          <p:nvPr/>
        </p:nvGrpSpPr>
        <p:grpSpPr>
          <a:xfrm>
            <a:off x="9683691" y="1774182"/>
            <a:ext cx="1143000" cy="1144800"/>
            <a:chOff x="0" y="0"/>
            <a:chExt cx="1524000" cy="1526400"/>
          </a:xfrm>
        </p:grpSpPr>
        <p:sp>
          <p:nvSpPr>
            <p:cNvPr id="17" name="Freeform 17"/>
            <p:cNvSpPr/>
            <p:nvPr/>
          </p:nvSpPr>
          <p:spPr>
            <a:xfrm>
              <a:off x="0" y="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FFFFFF"/>
            </a:solidFill>
          </p:spPr>
        </p:sp>
      </p:grpSp>
      <p:grpSp>
        <p:nvGrpSpPr>
          <p:cNvPr id="18" name="Group 18"/>
          <p:cNvGrpSpPr/>
          <p:nvPr/>
        </p:nvGrpSpPr>
        <p:grpSpPr>
          <a:xfrm>
            <a:off x="9966135" y="3578229"/>
            <a:ext cx="1181100" cy="1182900"/>
            <a:chOff x="0" y="0"/>
            <a:chExt cx="1574800" cy="1577200"/>
          </a:xfrm>
        </p:grpSpPr>
        <p:sp>
          <p:nvSpPr>
            <p:cNvPr id="19" name="Freeform 19"/>
            <p:cNvSpPr/>
            <p:nvPr/>
          </p:nvSpPr>
          <p:spPr>
            <a:xfrm>
              <a:off x="25400" y="2540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1A55D7"/>
            </a:solidFill>
          </p:spPr>
        </p:sp>
        <p:sp>
          <p:nvSpPr>
            <p:cNvPr id="20" name="Freeform 20"/>
            <p:cNvSpPr/>
            <p:nvPr/>
          </p:nvSpPr>
          <p:spPr>
            <a:xfrm>
              <a:off x="-2540" y="0"/>
              <a:ext cx="1579880" cy="1577213"/>
            </a:xfrm>
            <a:custGeom>
              <a:avLst/>
              <a:gdLst/>
              <a:ahLst/>
              <a:cxnLst/>
              <a:rect l="l" t="t" r="r" b="b"/>
              <a:pathLst>
                <a:path w="1579880" h="1577213">
                  <a:moveTo>
                    <a:pt x="9906" y="770636"/>
                  </a:moveTo>
                  <a:lnTo>
                    <a:pt x="771906" y="7493"/>
                  </a:lnTo>
                  <a:cubicBezTo>
                    <a:pt x="776732" y="2667"/>
                    <a:pt x="783209" y="0"/>
                    <a:pt x="789940" y="0"/>
                  </a:cubicBezTo>
                  <a:cubicBezTo>
                    <a:pt x="796671" y="0"/>
                    <a:pt x="803148" y="2667"/>
                    <a:pt x="807974" y="7493"/>
                  </a:cubicBezTo>
                  <a:lnTo>
                    <a:pt x="1569974" y="770636"/>
                  </a:lnTo>
                  <a:cubicBezTo>
                    <a:pt x="1579880" y="780542"/>
                    <a:pt x="1579880" y="796671"/>
                    <a:pt x="1569974" y="806577"/>
                  </a:cubicBezTo>
                  <a:lnTo>
                    <a:pt x="807974" y="1569720"/>
                  </a:lnTo>
                  <a:cubicBezTo>
                    <a:pt x="803148" y="1574546"/>
                    <a:pt x="796798" y="1577213"/>
                    <a:pt x="789940" y="1577213"/>
                  </a:cubicBezTo>
                  <a:cubicBezTo>
                    <a:pt x="783082" y="1577213"/>
                    <a:pt x="776732" y="1574546"/>
                    <a:pt x="771906" y="1569720"/>
                  </a:cubicBezTo>
                  <a:lnTo>
                    <a:pt x="9906" y="806577"/>
                  </a:lnTo>
                  <a:cubicBezTo>
                    <a:pt x="0" y="796671"/>
                    <a:pt x="0" y="780542"/>
                    <a:pt x="9906" y="770636"/>
                  </a:cubicBezTo>
                  <a:moveTo>
                    <a:pt x="45847" y="806577"/>
                  </a:moveTo>
                  <a:lnTo>
                    <a:pt x="27940" y="788543"/>
                  </a:lnTo>
                  <a:lnTo>
                    <a:pt x="45974" y="770636"/>
                  </a:lnTo>
                  <a:lnTo>
                    <a:pt x="807974" y="1533779"/>
                  </a:lnTo>
                  <a:lnTo>
                    <a:pt x="789940" y="1551813"/>
                  </a:lnTo>
                  <a:lnTo>
                    <a:pt x="771906" y="1533906"/>
                  </a:lnTo>
                  <a:lnTo>
                    <a:pt x="1533906" y="770763"/>
                  </a:lnTo>
                  <a:lnTo>
                    <a:pt x="1551940" y="788543"/>
                  </a:lnTo>
                  <a:lnTo>
                    <a:pt x="1533906" y="806450"/>
                  </a:lnTo>
                  <a:lnTo>
                    <a:pt x="771906" y="43307"/>
                  </a:lnTo>
                  <a:lnTo>
                    <a:pt x="789940" y="25400"/>
                  </a:lnTo>
                  <a:lnTo>
                    <a:pt x="807974" y="43307"/>
                  </a:lnTo>
                  <a:lnTo>
                    <a:pt x="45974" y="806450"/>
                  </a:lnTo>
                  <a:close/>
                </a:path>
              </a:pathLst>
            </a:custGeom>
            <a:solidFill>
              <a:srgbClr val="FFFFFF"/>
            </a:solidFill>
          </p:spPr>
        </p:sp>
      </p:grpSp>
      <p:grpSp>
        <p:nvGrpSpPr>
          <p:cNvPr id="21" name="Group 21"/>
          <p:cNvGrpSpPr/>
          <p:nvPr/>
        </p:nvGrpSpPr>
        <p:grpSpPr>
          <a:xfrm>
            <a:off x="9683691" y="3597279"/>
            <a:ext cx="1143000" cy="1144800"/>
            <a:chOff x="0" y="0"/>
            <a:chExt cx="1524000" cy="1526400"/>
          </a:xfrm>
        </p:grpSpPr>
        <p:sp>
          <p:nvSpPr>
            <p:cNvPr id="22" name="Freeform 22"/>
            <p:cNvSpPr/>
            <p:nvPr/>
          </p:nvSpPr>
          <p:spPr>
            <a:xfrm>
              <a:off x="0" y="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FFFFFF"/>
            </a:solidFill>
          </p:spPr>
        </p:sp>
      </p:grpSp>
      <p:grpSp>
        <p:nvGrpSpPr>
          <p:cNvPr id="23" name="Group 23"/>
          <p:cNvGrpSpPr/>
          <p:nvPr/>
        </p:nvGrpSpPr>
        <p:grpSpPr>
          <a:xfrm>
            <a:off x="9966135" y="5408577"/>
            <a:ext cx="1181100" cy="1182900"/>
            <a:chOff x="0" y="0"/>
            <a:chExt cx="1574800" cy="1577200"/>
          </a:xfrm>
        </p:grpSpPr>
        <p:sp>
          <p:nvSpPr>
            <p:cNvPr id="24" name="Freeform 24"/>
            <p:cNvSpPr/>
            <p:nvPr/>
          </p:nvSpPr>
          <p:spPr>
            <a:xfrm>
              <a:off x="25400" y="2540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1A55D7"/>
            </a:solidFill>
          </p:spPr>
        </p:sp>
        <p:sp>
          <p:nvSpPr>
            <p:cNvPr id="25" name="Freeform 25"/>
            <p:cNvSpPr/>
            <p:nvPr/>
          </p:nvSpPr>
          <p:spPr>
            <a:xfrm>
              <a:off x="-2540" y="0"/>
              <a:ext cx="1579880" cy="1577213"/>
            </a:xfrm>
            <a:custGeom>
              <a:avLst/>
              <a:gdLst/>
              <a:ahLst/>
              <a:cxnLst/>
              <a:rect l="l" t="t" r="r" b="b"/>
              <a:pathLst>
                <a:path w="1579880" h="1577213">
                  <a:moveTo>
                    <a:pt x="9906" y="770636"/>
                  </a:moveTo>
                  <a:lnTo>
                    <a:pt x="771906" y="7493"/>
                  </a:lnTo>
                  <a:cubicBezTo>
                    <a:pt x="776732" y="2667"/>
                    <a:pt x="783209" y="0"/>
                    <a:pt x="789940" y="0"/>
                  </a:cubicBezTo>
                  <a:cubicBezTo>
                    <a:pt x="796671" y="0"/>
                    <a:pt x="803148" y="2667"/>
                    <a:pt x="807974" y="7493"/>
                  </a:cubicBezTo>
                  <a:lnTo>
                    <a:pt x="1569974" y="770636"/>
                  </a:lnTo>
                  <a:cubicBezTo>
                    <a:pt x="1579880" y="780542"/>
                    <a:pt x="1579880" y="796671"/>
                    <a:pt x="1569974" y="806577"/>
                  </a:cubicBezTo>
                  <a:lnTo>
                    <a:pt x="807974" y="1569720"/>
                  </a:lnTo>
                  <a:cubicBezTo>
                    <a:pt x="803148" y="1574546"/>
                    <a:pt x="796798" y="1577213"/>
                    <a:pt x="789940" y="1577213"/>
                  </a:cubicBezTo>
                  <a:cubicBezTo>
                    <a:pt x="783082" y="1577213"/>
                    <a:pt x="776732" y="1574546"/>
                    <a:pt x="771906" y="1569720"/>
                  </a:cubicBezTo>
                  <a:lnTo>
                    <a:pt x="9906" y="806577"/>
                  </a:lnTo>
                  <a:cubicBezTo>
                    <a:pt x="0" y="796671"/>
                    <a:pt x="0" y="780542"/>
                    <a:pt x="9906" y="770636"/>
                  </a:cubicBezTo>
                  <a:moveTo>
                    <a:pt x="45847" y="806577"/>
                  </a:moveTo>
                  <a:lnTo>
                    <a:pt x="27940" y="788543"/>
                  </a:lnTo>
                  <a:lnTo>
                    <a:pt x="45974" y="770636"/>
                  </a:lnTo>
                  <a:lnTo>
                    <a:pt x="807974" y="1533779"/>
                  </a:lnTo>
                  <a:lnTo>
                    <a:pt x="789940" y="1551813"/>
                  </a:lnTo>
                  <a:lnTo>
                    <a:pt x="771906" y="1533906"/>
                  </a:lnTo>
                  <a:lnTo>
                    <a:pt x="1533906" y="770763"/>
                  </a:lnTo>
                  <a:lnTo>
                    <a:pt x="1551940" y="788543"/>
                  </a:lnTo>
                  <a:lnTo>
                    <a:pt x="1533906" y="806450"/>
                  </a:lnTo>
                  <a:lnTo>
                    <a:pt x="771906" y="43307"/>
                  </a:lnTo>
                  <a:lnTo>
                    <a:pt x="789940" y="25400"/>
                  </a:lnTo>
                  <a:lnTo>
                    <a:pt x="807974" y="43307"/>
                  </a:lnTo>
                  <a:lnTo>
                    <a:pt x="45974" y="806450"/>
                  </a:lnTo>
                  <a:close/>
                </a:path>
              </a:pathLst>
            </a:custGeom>
            <a:solidFill>
              <a:srgbClr val="FFFFFF"/>
            </a:solidFill>
          </p:spPr>
        </p:sp>
      </p:grpSp>
      <p:grpSp>
        <p:nvGrpSpPr>
          <p:cNvPr id="26" name="Group 26"/>
          <p:cNvGrpSpPr/>
          <p:nvPr/>
        </p:nvGrpSpPr>
        <p:grpSpPr>
          <a:xfrm>
            <a:off x="9683691" y="5427627"/>
            <a:ext cx="1143000" cy="1144800"/>
            <a:chOff x="0" y="0"/>
            <a:chExt cx="1524000" cy="1526400"/>
          </a:xfrm>
        </p:grpSpPr>
        <p:sp>
          <p:nvSpPr>
            <p:cNvPr id="27" name="Freeform 27"/>
            <p:cNvSpPr/>
            <p:nvPr/>
          </p:nvSpPr>
          <p:spPr>
            <a:xfrm>
              <a:off x="0" y="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FFFFFF"/>
            </a:solidFill>
          </p:spPr>
        </p:sp>
      </p:grpSp>
      <p:grpSp>
        <p:nvGrpSpPr>
          <p:cNvPr id="28" name="Group 28"/>
          <p:cNvGrpSpPr/>
          <p:nvPr/>
        </p:nvGrpSpPr>
        <p:grpSpPr>
          <a:xfrm>
            <a:off x="9966135" y="7224423"/>
            <a:ext cx="1181100" cy="1182900"/>
            <a:chOff x="0" y="0"/>
            <a:chExt cx="1574800" cy="1577200"/>
          </a:xfrm>
        </p:grpSpPr>
        <p:sp>
          <p:nvSpPr>
            <p:cNvPr id="29" name="Freeform 29"/>
            <p:cNvSpPr/>
            <p:nvPr/>
          </p:nvSpPr>
          <p:spPr>
            <a:xfrm>
              <a:off x="25400" y="2540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1A55D7"/>
            </a:solidFill>
          </p:spPr>
        </p:sp>
        <p:sp>
          <p:nvSpPr>
            <p:cNvPr id="30" name="Freeform 30"/>
            <p:cNvSpPr/>
            <p:nvPr/>
          </p:nvSpPr>
          <p:spPr>
            <a:xfrm>
              <a:off x="-2540" y="0"/>
              <a:ext cx="1579880" cy="1577213"/>
            </a:xfrm>
            <a:custGeom>
              <a:avLst/>
              <a:gdLst/>
              <a:ahLst/>
              <a:cxnLst/>
              <a:rect l="l" t="t" r="r" b="b"/>
              <a:pathLst>
                <a:path w="1579880" h="1577213">
                  <a:moveTo>
                    <a:pt x="9906" y="770636"/>
                  </a:moveTo>
                  <a:lnTo>
                    <a:pt x="771906" y="7493"/>
                  </a:lnTo>
                  <a:cubicBezTo>
                    <a:pt x="776732" y="2667"/>
                    <a:pt x="783209" y="0"/>
                    <a:pt x="789940" y="0"/>
                  </a:cubicBezTo>
                  <a:cubicBezTo>
                    <a:pt x="796671" y="0"/>
                    <a:pt x="803148" y="2667"/>
                    <a:pt x="807974" y="7493"/>
                  </a:cubicBezTo>
                  <a:lnTo>
                    <a:pt x="1569974" y="770636"/>
                  </a:lnTo>
                  <a:cubicBezTo>
                    <a:pt x="1579880" y="780542"/>
                    <a:pt x="1579880" y="796671"/>
                    <a:pt x="1569974" y="806577"/>
                  </a:cubicBezTo>
                  <a:lnTo>
                    <a:pt x="807974" y="1569720"/>
                  </a:lnTo>
                  <a:cubicBezTo>
                    <a:pt x="803148" y="1574546"/>
                    <a:pt x="796798" y="1577213"/>
                    <a:pt x="789940" y="1577213"/>
                  </a:cubicBezTo>
                  <a:cubicBezTo>
                    <a:pt x="783082" y="1577213"/>
                    <a:pt x="776732" y="1574546"/>
                    <a:pt x="771906" y="1569720"/>
                  </a:cubicBezTo>
                  <a:lnTo>
                    <a:pt x="9906" y="806577"/>
                  </a:lnTo>
                  <a:cubicBezTo>
                    <a:pt x="0" y="796671"/>
                    <a:pt x="0" y="780542"/>
                    <a:pt x="9906" y="770636"/>
                  </a:cubicBezTo>
                  <a:moveTo>
                    <a:pt x="45847" y="806577"/>
                  </a:moveTo>
                  <a:lnTo>
                    <a:pt x="27940" y="788543"/>
                  </a:lnTo>
                  <a:lnTo>
                    <a:pt x="45974" y="770636"/>
                  </a:lnTo>
                  <a:lnTo>
                    <a:pt x="807974" y="1533779"/>
                  </a:lnTo>
                  <a:lnTo>
                    <a:pt x="789940" y="1551813"/>
                  </a:lnTo>
                  <a:lnTo>
                    <a:pt x="771906" y="1533906"/>
                  </a:lnTo>
                  <a:lnTo>
                    <a:pt x="1533906" y="770763"/>
                  </a:lnTo>
                  <a:lnTo>
                    <a:pt x="1551940" y="788543"/>
                  </a:lnTo>
                  <a:lnTo>
                    <a:pt x="1533906" y="806450"/>
                  </a:lnTo>
                  <a:lnTo>
                    <a:pt x="771906" y="43307"/>
                  </a:lnTo>
                  <a:lnTo>
                    <a:pt x="789940" y="25400"/>
                  </a:lnTo>
                  <a:lnTo>
                    <a:pt x="807974" y="43307"/>
                  </a:lnTo>
                  <a:lnTo>
                    <a:pt x="45974" y="806450"/>
                  </a:lnTo>
                  <a:close/>
                </a:path>
              </a:pathLst>
            </a:custGeom>
            <a:solidFill>
              <a:srgbClr val="FFFFFF"/>
            </a:solidFill>
          </p:spPr>
        </p:sp>
      </p:grpSp>
      <p:grpSp>
        <p:nvGrpSpPr>
          <p:cNvPr id="31" name="Group 31"/>
          <p:cNvGrpSpPr/>
          <p:nvPr/>
        </p:nvGrpSpPr>
        <p:grpSpPr>
          <a:xfrm>
            <a:off x="9683691" y="7243473"/>
            <a:ext cx="1143000" cy="1144800"/>
            <a:chOff x="0" y="0"/>
            <a:chExt cx="1524000" cy="1526400"/>
          </a:xfrm>
        </p:grpSpPr>
        <p:sp>
          <p:nvSpPr>
            <p:cNvPr id="32" name="Freeform 32"/>
            <p:cNvSpPr/>
            <p:nvPr/>
          </p:nvSpPr>
          <p:spPr>
            <a:xfrm>
              <a:off x="0" y="0"/>
              <a:ext cx="1524000" cy="1526286"/>
            </a:xfrm>
            <a:custGeom>
              <a:avLst/>
              <a:gdLst/>
              <a:ahLst/>
              <a:cxnLst/>
              <a:rect l="l" t="t" r="r" b="b"/>
              <a:pathLst>
                <a:path w="1524000" h="1526286">
                  <a:moveTo>
                    <a:pt x="0" y="763143"/>
                  </a:moveTo>
                  <a:lnTo>
                    <a:pt x="762000" y="0"/>
                  </a:lnTo>
                  <a:lnTo>
                    <a:pt x="1524000" y="763143"/>
                  </a:lnTo>
                  <a:lnTo>
                    <a:pt x="762000" y="1526286"/>
                  </a:lnTo>
                  <a:close/>
                </a:path>
              </a:pathLst>
            </a:custGeom>
            <a:solidFill>
              <a:srgbClr val="FFFFFF"/>
            </a:solidFill>
          </p:spPr>
        </p:sp>
      </p:grpSp>
      <p:grpSp>
        <p:nvGrpSpPr>
          <p:cNvPr id="33" name="Group 33"/>
          <p:cNvGrpSpPr/>
          <p:nvPr/>
        </p:nvGrpSpPr>
        <p:grpSpPr>
          <a:xfrm rot="-5400000">
            <a:off x="-513990" y="8149203"/>
            <a:ext cx="2729673" cy="918213"/>
            <a:chOff x="0" y="0"/>
            <a:chExt cx="3639564" cy="1224284"/>
          </a:xfrm>
        </p:grpSpPr>
        <p:grpSp>
          <p:nvGrpSpPr>
            <p:cNvPr id="34" name="Group 34"/>
            <p:cNvGrpSpPr/>
            <p:nvPr/>
          </p:nvGrpSpPr>
          <p:grpSpPr>
            <a:xfrm rot="-5400000">
              <a:off x="0" y="1080284"/>
              <a:ext cx="144000" cy="144000"/>
              <a:chOff x="0" y="0"/>
              <a:chExt cx="144000" cy="144000"/>
            </a:xfrm>
          </p:grpSpPr>
          <p:sp>
            <p:nvSpPr>
              <p:cNvPr id="35" name="Freeform 3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6" name="Group 36"/>
            <p:cNvGrpSpPr/>
            <p:nvPr/>
          </p:nvGrpSpPr>
          <p:grpSpPr>
            <a:xfrm rot="-5400000">
              <a:off x="0" y="0"/>
              <a:ext cx="144000" cy="144000"/>
              <a:chOff x="0" y="0"/>
              <a:chExt cx="144000" cy="144000"/>
            </a:xfrm>
          </p:grpSpPr>
          <p:sp>
            <p:nvSpPr>
              <p:cNvPr id="37" name="Freeform 3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8" name="Group 38"/>
            <p:cNvGrpSpPr/>
            <p:nvPr/>
          </p:nvGrpSpPr>
          <p:grpSpPr>
            <a:xfrm rot="-5400000">
              <a:off x="0" y="540142"/>
              <a:ext cx="144000" cy="144000"/>
              <a:chOff x="0" y="0"/>
              <a:chExt cx="144000" cy="144000"/>
            </a:xfrm>
          </p:grpSpPr>
          <p:sp>
            <p:nvSpPr>
              <p:cNvPr id="39" name="Freeform 3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0" name="Group 40"/>
            <p:cNvGrpSpPr/>
            <p:nvPr/>
          </p:nvGrpSpPr>
          <p:grpSpPr>
            <a:xfrm rot="-5400000">
              <a:off x="582594" y="1080284"/>
              <a:ext cx="144000" cy="144000"/>
              <a:chOff x="0" y="0"/>
              <a:chExt cx="144000" cy="144000"/>
            </a:xfrm>
          </p:grpSpPr>
          <p:sp>
            <p:nvSpPr>
              <p:cNvPr id="41" name="Freeform 4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2" name="Group 42"/>
            <p:cNvGrpSpPr/>
            <p:nvPr/>
          </p:nvGrpSpPr>
          <p:grpSpPr>
            <a:xfrm rot="-5400000">
              <a:off x="582594" y="0"/>
              <a:ext cx="144000" cy="144000"/>
              <a:chOff x="0" y="0"/>
              <a:chExt cx="144000" cy="144000"/>
            </a:xfrm>
          </p:grpSpPr>
          <p:sp>
            <p:nvSpPr>
              <p:cNvPr id="43" name="Freeform 4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4" name="Group 44"/>
            <p:cNvGrpSpPr/>
            <p:nvPr/>
          </p:nvGrpSpPr>
          <p:grpSpPr>
            <a:xfrm rot="-5400000">
              <a:off x="582594" y="540142"/>
              <a:ext cx="144000" cy="144000"/>
              <a:chOff x="0" y="0"/>
              <a:chExt cx="144000" cy="144000"/>
            </a:xfrm>
          </p:grpSpPr>
          <p:sp>
            <p:nvSpPr>
              <p:cNvPr id="45" name="Freeform 4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6" name="Group 46"/>
            <p:cNvGrpSpPr/>
            <p:nvPr/>
          </p:nvGrpSpPr>
          <p:grpSpPr>
            <a:xfrm rot="-5400000">
              <a:off x="1165188" y="1080284"/>
              <a:ext cx="144000" cy="144000"/>
              <a:chOff x="0" y="0"/>
              <a:chExt cx="144000" cy="144000"/>
            </a:xfrm>
          </p:grpSpPr>
          <p:sp>
            <p:nvSpPr>
              <p:cNvPr id="47" name="Freeform 4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8" name="Group 48"/>
            <p:cNvGrpSpPr/>
            <p:nvPr/>
          </p:nvGrpSpPr>
          <p:grpSpPr>
            <a:xfrm rot="-5400000">
              <a:off x="1165188" y="0"/>
              <a:ext cx="144000" cy="144000"/>
              <a:chOff x="0" y="0"/>
              <a:chExt cx="144000" cy="144000"/>
            </a:xfrm>
          </p:grpSpPr>
          <p:sp>
            <p:nvSpPr>
              <p:cNvPr id="49" name="Freeform 4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0" name="Group 50"/>
            <p:cNvGrpSpPr/>
            <p:nvPr/>
          </p:nvGrpSpPr>
          <p:grpSpPr>
            <a:xfrm rot="-5400000">
              <a:off x="1165188" y="540142"/>
              <a:ext cx="144000" cy="144000"/>
              <a:chOff x="0" y="0"/>
              <a:chExt cx="144000" cy="144000"/>
            </a:xfrm>
          </p:grpSpPr>
          <p:sp>
            <p:nvSpPr>
              <p:cNvPr id="51" name="Freeform 5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2" name="Group 52"/>
            <p:cNvGrpSpPr/>
            <p:nvPr/>
          </p:nvGrpSpPr>
          <p:grpSpPr>
            <a:xfrm rot="-5400000">
              <a:off x="1747782" y="1080284"/>
              <a:ext cx="144000" cy="144000"/>
              <a:chOff x="0" y="0"/>
              <a:chExt cx="144000" cy="144000"/>
            </a:xfrm>
          </p:grpSpPr>
          <p:sp>
            <p:nvSpPr>
              <p:cNvPr id="53" name="Freeform 5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4" name="Group 54"/>
            <p:cNvGrpSpPr/>
            <p:nvPr/>
          </p:nvGrpSpPr>
          <p:grpSpPr>
            <a:xfrm rot="-5400000">
              <a:off x="1747782" y="0"/>
              <a:ext cx="144000" cy="144000"/>
              <a:chOff x="0" y="0"/>
              <a:chExt cx="144000" cy="144000"/>
            </a:xfrm>
          </p:grpSpPr>
          <p:sp>
            <p:nvSpPr>
              <p:cNvPr id="55" name="Freeform 5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6" name="Group 56"/>
            <p:cNvGrpSpPr/>
            <p:nvPr/>
          </p:nvGrpSpPr>
          <p:grpSpPr>
            <a:xfrm rot="-5400000">
              <a:off x="1747782" y="540142"/>
              <a:ext cx="144000" cy="144000"/>
              <a:chOff x="0" y="0"/>
              <a:chExt cx="144000" cy="144000"/>
            </a:xfrm>
          </p:grpSpPr>
          <p:sp>
            <p:nvSpPr>
              <p:cNvPr id="57" name="Freeform 5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8" name="Group 58"/>
            <p:cNvGrpSpPr/>
            <p:nvPr/>
          </p:nvGrpSpPr>
          <p:grpSpPr>
            <a:xfrm rot="-5400000">
              <a:off x="2330376" y="1080284"/>
              <a:ext cx="144000" cy="144000"/>
              <a:chOff x="0" y="0"/>
              <a:chExt cx="144000" cy="144000"/>
            </a:xfrm>
          </p:grpSpPr>
          <p:sp>
            <p:nvSpPr>
              <p:cNvPr id="59" name="Freeform 5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0" name="Group 60"/>
            <p:cNvGrpSpPr/>
            <p:nvPr/>
          </p:nvGrpSpPr>
          <p:grpSpPr>
            <a:xfrm rot="-5400000">
              <a:off x="2330376" y="0"/>
              <a:ext cx="144000" cy="144000"/>
              <a:chOff x="0" y="0"/>
              <a:chExt cx="144000" cy="144000"/>
            </a:xfrm>
          </p:grpSpPr>
          <p:sp>
            <p:nvSpPr>
              <p:cNvPr id="61" name="Freeform 6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2" name="Group 62"/>
            <p:cNvGrpSpPr/>
            <p:nvPr/>
          </p:nvGrpSpPr>
          <p:grpSpPr>
            <a:xfrm rot="-5400000">
              <a:off x="2330376" y="540142"/>
              <a:ext cx="144000" cy="144000"/>
              <a:chOff x="0" y="0"/>
              <a:chExt cx="144000" cy="144000"/>
            </a:xfrm>
          </p:grpSpPr>
          <p:sp>
            <p:nvSpPr>
              <p:cNvPr id="63" name="Freeform 6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4" name="Group 64"/>
            <p:cNvGrpSpPr/>
            <p:nvPr/>
          </p:nvGrpSpPr>
          <p:grpSpPr>
            <a:xfrm rot="-5400000">
              <a:off x="2912970" y="1080284"/>
              <a:ext cx="144000" cy="144000"/>
              <a:chOff x="0" y="0"/>
              <a:chExt cx="144000" cy="144000"/>
            </a:xfrm>
          </p:grpSpPr>
          <p:sp>
            <p:nvSpPr>
              <p:cNvPr id="65" name="Freeform 6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6" name="Group 66"/>
            <p:cNvGrpSpPr/>
            <p:nvPr/>
          </p:nvGrpSpPr>
          <p:grpSpPr>
            <a:xfrm rot="-5400000">
              <a:off x="2912970" y="0"/>
              <a:ext cx="144000" cy="144000"/>
              <a:chOff x="0" y="0"/>
              <a:chExt cx="144000" cy="144000"/>
            </a:xfrm>
          </p:grpSpPr>
          <p:sp>
            <p:nvSpPr>
              <p:cNvPr id="67" name="Freeform 6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8" name="Group 68"/>
            <p:cNvGrpSpPr/>
            <p:nvPr/>
          </p:nvGrpSpPr>
          <p:grpSpPr>
            <a:xfrm rot="-5400000">
              <a:off x="2912970" y="540142"/>
              <a:ext cx="144000" cy="144000"/>
              <a:chOff x="0" y="0"/>
              <a:chExt cx="144000" cy="144000"/>
            </a:xfrm>
          </p:grpSpPr>
          <p:sp>
            <p:nvSpPr>
              <p:cNvPr id="69" name="Freeform 6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0" name="Group 70"/>
            <p:cNvGrpSpPr/>
            <p:nvPr/>
          </p:nvGrpSpPr>
          <p:grpSpPr>
            <a:xfrm rot="-5400000">
              <a:off x="3495564" y="1080284"/>
              <a:ext cx="144000" cy="144000"/>
              <a:chOff x="0" y="0"/>
              <a:chExt cx="144000" cy="144000"/>
            </a:xfrm>
          </p:grpSpPr>
          <p:sp>
            <p:nvSpPr>
              <p:cNvPr id="71" name="Freeform 7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2" name="Group 72"/>
            <p:cNvGrpSpPr/>
            <p:nvPr/>
          </p:nvGrpSpPr>
          <p:grpSpPr>
            <a:xfrm rot="-5400000">
              <a:off x="3495564" y="0"/>
              <a:ext cx="144000" cy="144000"/>
              <a:chOff x="0" y="0"/>
              <a:chExt cx="144000" cy="144000"/>
            </a:xfrm>
          </p:grpSpPr>
          <p:sp>
            <p:nvSpPr>
              <p:cNvPr id="73" name="Freeform 7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4" name="Group 74"/>
            <p:cNvGrpSpPr/>
            <p:nvPr/>
          </p:nvGrpSpPr>
          <p:grpSpPr>
            <a:xfrm rot="-5400000">
              <a:off x="3495564" y="540142"/>
              <a:ext cx="144000" cy="144000"/>
              <a:chOff x="0" y="0"/>
              <a:chExt cx="144000" cy="144000"/>
            </a:xfrm>
          </p:grpSpPr>
          <p:sp>
            <p:nvSpPr>
              <p:cNvPr id="75" name="Freeform 7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
        <p:nvSpPr>
          <p:cNvPr id="76" name="Freeform 76"/>
          <p:cNvSpPr/>
          <p:nvPr/>
        </p:nvSpPr>
        <p:spPr>
          <a:xfrm>
            <a:off x="3720536" y="5693817"/>
            <a:ext cx="2548149" cy="2609836"/>
          </a:xfrm>
          <a:custGeom>
            <a:avLst/>
            <a:gdLst/>
            <a:ahLst/>
            <a:cxnLst/>
            <a:rect l="l" t="t" r="r" b="b"/>
            <a:pathLst>
              <a:path w="2548149" h="2609836">
                <a:moveTo>
                  <a:pt x="0" y="0"/>
                </a:moveTo>
                <a:lnTo>
                  <a:pt x="2548149" y="0"/>
                </a:lnTo>
                <a:lnTo>
                  <a:pt x="2548149" y="2609836"/>
                </a:lnTo>
                <a:lnTo>
                  <a:pt x="0" y="2609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7" name="TextBox 77"/>
          <p:cNvSpPr txBox="1"/>
          <p:nvPr/>
        </p:nvSpPr>
        <p:spPr>
          <a:xfrm>
            <a:off x="3293240" y="2049587"/>
            <a:ext cx="3087852" cy="1736598"/>
          </a:xfrm>
          <a:prstGeom prst="rect">
            <a:avLst/>
          </a:prstGeom>
        </p:spPr>
        <p:txBody>
          <a:bodyPr lIns="0" tIns="0" rIns="0" bIns="0" rtlCol="0" anchor="t">
            <a:spAutoFit/>
          </a:bodyPr>
          <a:lstStyle/>
          <a:p>
            <a:pPr algn="ctr">
              <a:lnSpc>
                <a:spcPts val="14256"/>
              </a:lnSpc>
            </a:pPr>
            <a:r>
              <a:rPr lang="en-US" sz="9900">
                <a:solidFill>
                  <a:srgbClr val="1A55D7"/>
                </a:solidFill>
                <a:ea typeface="思源黑体-粗体 Heavy"/>
              </a:rPr>
              <a:t>目录</a:t>
            </a:r>
          </a:p>
        </p:txBody>
      </p:sp>
      <p:sp>
        <p:nvSpPr>
          <p:cNvPr id="78" name="TextBox 78"/>
          <p:cNvSpPr txBox="1"/>
          <p:nvPr/>
        </p:nvSpPr>
        <p:spPr>
          <a:xfrm>
            <a:off x="11361420" y="1671746"/>
            <a:ext cx="5611431" cy="844296"/>
          </a:xfrm>
          <a:prstGeom prst="rect">
            <a:avLst/>
          </a:prstGeom>
        </p:spPr>
        <p:txBody>
          <a:bodyPr lIns="0" tIns="0" rIns="0" bIns="0" rtlCol="0" anchor="t">
            <a:spAutoFit/>
          </a:bodyPr>
          <a:lstStyle/>
          <a:p>
            <a:pPr algn="l">
              <a:lnSpc>
                <a:spcPts val="6912"/>
              </a:lnSpc>
            </a:pPr>
            <a:r>
              <a:rPr lang="en-US" sz="4800">
                <a:solidFill>
                  <a:srgbClr val="FFFFFF"/>
                </a:solidFill>
                <a:ea typeface="思源黑体-粗体 Medium"/>
              </a:rPr>
              <a:t>法学关系界定</a:t>
            </a:r>
          </a:p>
        </p:txBody>
      </p:sp>
      <p:sp>
        <p:nvSpPr>
          <p:cNvPr id="79" name="TextBox 79"/>
          <p:cNvSpPr txBox="1"/>
          <p:nvPr/>
        </p:nvSpPr>
        <p:spPr>
          <a:xfrm>
            <a:off x="2310722" y="3707166"/>
            <a:ext cx="5052890" cy="1064895"/>
          </a:xfrm>
          <a:prstGeom prst="rect">
            <a:avLst/>
          </a:prstGeom>
        </p:spPr>
        <p:txBody>
          <a:bodyPr lIns="0" tIns="0" rIns="0" bIns="0" rtlCol="0" anchor="t">
            <a:spAutoFit/>
          </a:bodyPr>
          <a:lstStyle/>
          <a:p>
            <a:pPr algn="ctr">
              <a:lnSpc>
                <a:spcPts val="8640"/>
              </a:lnSpc>
            </a:pPr>
            <a:r>
              <a:rPr lang="en-US" sz="6000">
                <a:solidFill>
                  <a:srgbClr val="1A55D7">
                    <a:alpha val="51765"/>
                  </a:srgbClr>
                </a:solidFill>
                <a:latin typeface="atlas light AAA"/>
              </a:rPr>
              <a:t>CATALOGUE</a:t>
            </a:r>
          </a:p>
        </p:txBody>
      </p:sp>
      <p:sp>
        <p:nvSpPr>
          <p:cNvPr id="80" name="TextBox 80"/>
          <p:cNvSpPr txBox="1"/>
          <p:nvPr/>
        </p:nvSpPr>
        <p:spPr>
          <a:xfrm>
            <a:off x="11361420" y="3542168"/>
            <a:ext cx="5611431" cy="844296"/>
          </a:xfrm>
          <a:prstGeom prst="rect">
            <a:avLst/>
          </a:prstGeom>
        </p:spPr>
        <p:txBody>
          <a:bodyPr lIns="0" tIns="0" rIns="0" bIns="0" rtlCol="0" anchor="t">
            <a:spAutoFit/>
          </a:bodyPr>
          <a:lstStyle/>
          <a:p>
            <a:pPr marL="0" lvl="0" indent="0" algn="l">
              <a:lnSpc>
                <a:spcPts val="6912"/>
              </a:lnSpc>
              <a:spcBef>
                <a:spcPct val="0"/>
              </a:spcBef>
            </a:pPr>
            <a:r>
              <a:rPr lang="en-US" sz="4800" u="none">
                <a:solidFill>
                  <a:srgbClr val="FFFFFF"/>
                </a:solidFill>
                <a:ea typeface="思源黑体-粗体 Medium"/>
              </a:rPr>
              <a:t>法律关系分析</a:t>
            </a:r>
          </a:p>
        </p:txBody>
      </p:sp>
      <p:sp>
        <p:nvSpPr>
          <p:cNvPr id="81" name="TextBox 81"/>
          <p:cNvSpPr txBox="1"/>
          <p:nvPr/>
        </p:nvSpPr>
        <p:spPr>
          <a:xfrm>
            <a:off x="11361420" y="5395530"/>
            <a:ext cx="5611431" cy="844296"/>
          </a:xfrm>
          <a:prstGeom prst="rect">
            <a:avLst/>
          </a:prstGeom>
        </p:spPr>
        <p:txBody>
          <a:bodyPr lIns="0" tIns="0" rIns="0" bIns="0" rtlCol="0" anchor="t">
            <a:spAutoFit/>
          </a:bodyPr>
          <a:lstStyle/>
          <a:p>
            <a:pPr marL="0" lvl="0" indent="0" algn="l">
              <a:lnSpc>
                <a:spcPts val="6912"/>
              </a:lnSpc>
              <a:spcBef>
                <a:spcPct val="0"/>
              </a:spcBef>
            </a:pPr>
            <a:r>
              <a:rPr lang="en-US" sz="4800" u="none">
                <a:solidFill>
                  <a:srgbClr val="FFFFFF"/>
                </a:solidFill>
                <a:ea typeface="思源黑体-粗体 Medium"/>
              </a:rPr>
              <a:t>经济立法现状</a:t>
            </a:r>
          </a:p>
        </p:txBody>
      </p:sp>
      <p:sp>
        <p:nvSpPr>
          <p:cNvPr id="82" name="TextBox 82"/>
          <p:cNvSpPr txBox="1"/>
          <p:nvPr/>
        </p:nvSpPr>
        <p:spPr>
          <a:xfrm>
            <a:off x="11361420" y="7248892"/>
            <a:ext cx="5611431" cy="844296"/>
          </a:xfrm>
          <a:prstGeom prst="rect">
            <a:avLst/>
          </a:prstGeom>
        </p:spPr>
        <p:txBody>
          <a:bodyPr lIns="0" tIns="0" rIns="0" bIns="0" rtlCol="0" anchor="t">
            <a:spAutoFit/>
          </a:bodyPr>
          <a:lstStyle/>
          <a:p>
            <a:pPr marL="0" lvl="0" indent="0" algn="l">
              <a:lnSpc>
                <a:spcPts val="6912"/>
              </a:lnSpc>
              <a:spcBef>
                <a:spcPct val="0"/>
              </a:spcBef>
            </a:pPr>
            <a:r>
              <a:rPr lang="en-US" sz="4800" u="none">
                <a:solidFill>
                  <a:srgbClr val="FFFFFF"/>
                </a:solidFill>
                <a:ea typeface="思源黑体-粗体 Medium"/>
              </a:rPr>
              <a:t>课题研究收获</a:t>
            </a:r>
          </a:p>
        </p:txBody>
      </p:sp>
      <p:sp>
        <p:nvSpPr>
          <p:cNvPr id="83" name="TextBox 83"/>
          <p:cNvSpPr txBox="1"/>
          <p:nvPr/>
        </p:nvSpPr>
        <p:spPr>
          <a:xfrm rot="5400000">
            <a:off x="15088576" y="5756742"/>
            <a:ext cx="5361455" cy="1160907"/>
          </a:xfrm>
          <a:prstGeom prst="rect">
            <a:avLst/>
          </a:prstGeom>
        </p:spPr>
        <p:txBody>
          <a:bodyPr lIns="0" tIns="0" rIns="0" bIns="0" rtlCol="0" anchor="t">
            <a:spAutoFit/>
          </a:bodyPr>
          <a:lstStyle/>
          <a:p>
            <a:pPr algn="r">
              <a:lnSpc>
                <a:spcPts val="9504"/>
              </a:lnSpc>
            </a:pPr>
            <a:r>
              <a:rPr lang="en-US" sz="6600">
                <a:solidFill>
                  <a:srgbClr val="FFFFFF">
                    <a:alpha val="17647"/>
                  </a:srgbClr>
                </a:solidFill>
                <a:latin typeface="atlas light AAA Heavy"/>
              </a:rPr>
              <a:t>CATALOGUE</a:t>
            </a:r>
          </a:p>
        </p:txBody>
      </p:sp>
      <p:sp>
        <p:nvSpPr>
          <p:cNvPr id="84" name="TextBox 84"/>
          <p:cNvSpPr txBox="1"/>
          <p:nvPr/>
        </p:nvSpPr>
        <p:spPr>
          <a:xfrm>
            <a:off x="9414414" y="1942489"/>
            <a:ext cx="1660031" cy="623697"/>
          </a:xfrm>
          <a:prstGeom prst="rect">
            <a:avLst/>
          </a:prstGeom>
        </p:spPr>
        <p:txBody>
          <a:bodyPr lIns="0" tIns="0" rIns="0" bIns="0" rtlCol="0" anchor="t">
            <a:spAutoFit/>
          </a:bodyPr>
          <a:lstStyle/>
          <a:p>
            <a:pPr algn="ctr">
              <a:lnSpc>
                <a:spcPts val="5184"/>
              </a:lnSpc>
            </a:pPr>
            <a:r>
              <a:rPr lang="en-US" sz="3600">
                <a:solidFill>
                  <a:srgbClr val="1A55D7">
                    <a:alpha val="75686"/>
                  </a:srgbClr>
                </a:solidFill>
                <a:latin typeface="思源黑体-粗体 Medium"/>
              </a:rPr>
              <a:t>01</a:t>
            </a:r>
          </a:p>
        </p:txBody>
      </p:sp>
      <p:sp>
        <p:nvSpPr>
          <p:cNvPr id="85" name="TextBox 85"/>
          <p:cNvSpPr txBox="1"/>
          <p:nvPr/>
        </p:nvSpPr>
        <p:spPr>
          <a:xfrm>
            <a:off x="9414414" y="3765586"/>
            <a:ext cx="1660031" cy="623697"/>
          </a:xfrm>
          <a:prstGeom prst="rect">
            <a:avLst/>
          </a:prstGeom>
        </p:spPr>
        <p:txBody>
          <a:bodyPr lIns="0" tIns="0" rIns="0" bIns="0" rtlCol="0" anchor="t">
            <a:spAutoFit/>
          </a:bodyPr>
          <a:lstStyle/>
          <a:p>
            <a:pPr algn="ctr">
              <a:lnSpc>
                <a:spcPts val="5184"/>
              </a:lnSpc>
            </a:pPr>
            <a:r>
              <a:rPr lang="en-US" sz="3600">
                <a:solidFill>
                  <a:srgbClr val="1A55D7">
                    <a:alpha val="75686"/>
                  </a:srgbClr>
                </a:solidFill>
                <a:latin typeface="思源黑体-粗体 Medium"/>
              </a:rPr>
              <a:t>02</a:t>
            </a:r>
          </a:p>
        </p:txBody>
      </p:sp>
      <p:sp>
        <p:nvSpPr>
          <p:cNvPr id="86" name="TextBox 86"/>
          <p:cNvSpPr txBox="1"/>
          <p:nvPr/>
        </p:nvSpPr>
        <p:spPr>
          <a:xfrm>
            <a:off x="9414414" y="5595934"/>
            <a:ext cx="1660031" cy="623697"/>
          </a:xfrm>
          <a:prstGeom prst="rect">
            <a:avLst/>
          </a:prstGeom>
        </p:spPr>
        <p:txBody>
          <a:bodyPr lIns="0" tIns="0" rIns="0" bIns="0" rtlCol="0" anchor="t">
            <a:spAutoFit/>
          </a:bodyPr>
          <a:lstStyle/>
          <a:p>
            <a:pPr algn="ctr">
              <a:lnSpc>
                <a:spcPts val="5184"/>
              </a:lnSpc>
            </a:pPr>
            <a:r>
              <a:rPr lang="en-US" sz="3600">
                <a:solidFill>
                  <a:srgbClr val="1A55D7">
                    <a:alpha val="75686"/>
                  </a:srgbClr>
                </a:solidFill>
                <a:latin typeface="思源黑体-粗体 Medium"/>
              </a:rPr>
              <a:t>03</a:t>
            </a:r>
          </a:p>
        </p:txBody>
      </p:sp>
      <p:sp>
        <p:nvSpPr>
          <p:cNvPr id="87" name="TextBox 87"/>
          <p:cNvSpPr txBox="1"/>
          <p:nvPr/>
        </p:nvSpPr>
        <p:spPr>
          <a:xfrm>
            <a:off x="9414414" y="7411780"/>
            <a:ext cx="1660031" cy="623697"/>
          </a:xfrm>
          <a:prstGeom prst="rect">
            <a:avLst/>
          </a:prstGeom>
        </p:spPr>
        <p:txBody>
          <a:bodyPr lIns="0" tIns="0" rIns="0" bIns="0" rtlCol="0" anchor="t">
            <a:spAutoFit/>
          </a:bodyPr>
          <a:lstStyle/>
          <a:p>
            <a:pPr algn="ctr">
              <a:lnSpc>
                <a:spcPts val="5184"/>
              </a:lnSpc>
            </a:pPr>
            <a:r>
              <a:rPr lang="en-US" sz="3600">
                <a:solidFill>
                  <a:srgbClr val="1A55D7">
                    <a:alpha val="75686"/>
                  </a:srgbClr>
                </a:solidFill>
                <a:latin typeface="思源黑体-粗体 Medium"/>
              </a:rPr>
              <a:t>04</a:t>
            </a:r>
          </a:p>
        </p:txBody>
      </p:sp>
      <p:sp>
        <p:nvSpPr>
          <p:cNvPr id="88" name="TextBox 88"/>
          <p:cNvSpPr txBox="1"/>
          <p:nvPr/>
        </p:nvSpPr>
        <p:spPr>
          <a:xfrm>
            <a:off x="11361420" y="2558158"/>
            <a:ext cx="5611431" cy="307086"/>
          </a:xfrm>
          <a:prstGeom prst="rect">
            <a:avLst/>
          </a:prstGeom>
        </p:spPr>
        <p:txBody>
          <a:bodyPr lIns="0" tIns="0" rIns="0" bIns="0" rtlCol="0" anchor="t">
            <a:spAutoFit/>
          </a:bodyPr>
          <a:lstStyle/>
          <a:p>
            <a:pPr algn="l">
              <a:lnSpc>
                <a:spcPts val="2592"/>
              </a:lnSpc>
            </a:pPr>
            <a:r>
              <a:rPr lang="en-US" sz="1800">
                <a:solidFill>
                  <a:srgbClr val="FFFFFF"/>
                </a:solidFill>
                <a:latin typeface="atlas light AAA"/>
              </a:rPr>
              <a:t>DEFINITION OF LEGAL RELATIONSHIP</a:t>
            </a:r>
          </a:p>
        </p:txBody>
      </p:sp>
      <p:sp>
        <p:nvSpPr>
          <p:cNvPr id="89" name="TextBox 89"/>
          <p:cNvSpPr txBox="1"/>
          <p:nvPr/>
        </p:nvSpPr>
        <p:spPr>
          <a:xfrm>
            <a:off x="11361420" y="4401240"/>
            <a:ext cx="5611431" cy="307086"/>
          </a:xfrm>
          <a:prstGeom prst="rect">
            <a:avLst/>
          </a:prstGeom>
        </p:spPr>
        <p:txBody>
          <a:bodyPr lIns="0" tIns="0" rIns="0" bIns="0" rtlCol="0" anchor="t">
            <a:spAutoFit/>
          </a:bodyPr>
          <a:lstStyle/>
          <a:p>
            <a:pPr marL="0" lvl="0" indent="0" algn="l">
              <a:lnSpc>
                <a:spcPts val="2592"/>
              </a:lnSpc>
              <a:spcBef>
                <a:spcPct val="0"/>
              </a:spcBef>
            </a:pPr>
            <a:r>
              <a:rPr lang="en-US" sz="1800" u="none">
                <a:solidFill>
                  <a:srgbClr val="FFFFFF"/>
                </a:solidFill>
                <a:latin typeface="atlas light AAA"/>
              </a:rPr>
              <a:t>ANALYSIS  OF LEGAL  RELATIONSHIP</a:t>
            </a:r>
          </a:p>
        </p:txBody>
      </p:sp>
      <p:sp>
        <p:nvSpPr>
          <p:cNvPr id="90" name="TextBox 90"/>
          <p:cNvSpPr txBox="1"/>
          <p:nvPr/>
        </p:nvSpPr>
        <p:spPr>
          <a:xfrm>
            <a:off x="11361420" y="6267950"/>
            <a:ext cx="5611431" cy="307086"/>
          </a:xfrm>
          <a:prstGeom prst="rect">
            <a:avLst/>
          </a:prstGeom>
        </p:spPr>
        <p:txBody>
          <a:bodyPr lIns="0" tIns="0" rIns="0" bIns="0" rtlCol="0" anchor="t">
            <a:spAutoFit/>
          </a:bodyPr>
          <a:lstStyle/>
          <a:p>
            <a:pPr marL="0" lvl="0" indent="0" algn="l">
              <a:lnSpc>
                <a:spcPts val="2592"/>
              </a:lnSpc>
              <a:spcBef>
                <a:spcPct val="0"/>
              </a:spcBef>
            </a:pPr>
            <a:r>
              <a:rPr lang="en-US" sz="1800" u="none">
                <a:solidFill>
                  <a:srgbClr val="FFFFFF"/>
                </a:solidFill>
                <a:latin typeface="atlas light AAA Medium"/>
              </a:rPr>
              <a:t>CURRENT SITUATION OF ECONOMIC LEGISLATION</a:t>
            </a:r>
          </a:p>
        </p:txBody>
      </p:sp>
      <p:sp>
        <p:nvSpPr>
          <p:cNvPr id="91" name="TextBox 91"/>
          <p:cNvSpPr txBox="1"/>
          <p:nvPr/>
        </p:nvSpPr>
        <p:spPr>
          <a:xfrm>
            <a:off x="11361420" y="8131060"/>
            <a:ext cx="5611431" cy="307086"/>
          </a:xfrm>
          <a:prstGeom prst="rect">
            <a:avLst/>
          </a:prstGeom>
        </p:spPr>
        <p:txBody>
          <a:bodyPr lIns="0" tIns="0" rIns="0" bIns="0" rtlCol="0" anchor="t">
            <a:spAutoFit/>
          </a:bodyPr>
          <a:lstStyle/>
          <a:p>
            <a:pPr marL="0" lvl="0" indent="0" algn="l">
              <a:lnSpc>
                <a:spcPts val="2592"/>
              </a:lnSpc>
              <a:spcBef>
                <a:spcPct val="0"/>
              </a:spcBef>
            </a:pPr>
            <a:r>
              <a:rPr lang="en-US" sz="1800" u="none">
                <a:solidFill>
                  <a:srgbClr val="FFFFFF"/>
                </a:solidFill>
                <a:latin typeface="atlas light AAA Medium"/>
              </a:rPr>
              <a:t>CURRENT SITUATION OF ECONOMIC LEGISLATION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rcRect t="7812" b="7812"/>
          <a:stretch>
            <a:fillRect/>
          </a:stretch>
        </p:blipFill>
        <p:spPr>
          <a:xfrm flipH="1">
            <a:off x="0" y="0"/>
            <a:ext cx="18288000" cy="10287000"/>
          </a:xfrm>
          <a:prstGeom prst="rect">
            <a:avLst/>
          </a:prstGeom>
        </p:spPr>
      </p:pic>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alpha val="91765"/>
              </a:srgbClr>
            </a:solidFill>
          </p:spPr>
        </p:sp>
      </p:grpSp>
      <p:sp>
        <p:nvSpPr>
          <p:cNvPr id="5" name="TextBox 5"/>
          <p:cNvSpPr txBox="1"/>
          <p:nvPr/>
        </p:nvSpPr>
        <p:spPr>
          <a:xfrm>
            <a:off x="5074905" y="4376712"/>
            <a:ext cx="8138190" cy="1743076"/>
          </a:xfrm>
          <a:prstGeom prst="rect">
            <a:avLst/>
          </a:prstGeom>
        </p:spPr>
        <p:txBody>
          <a:bodyPr lIns="0" tIns="0" rIns="0" bIns="0" rtlCol="0" anchor="t">
            <a:spAutoFit/>
          </a:bodyPr>
          <a:lstStyle/>
          <a:p>
            <a:pPr algn="ctr">
              <a:lnSpc>
                <a:spcPts val="14399"/>
              </a:lnSpc>
            </a:pPr>
            <a:r>
              <a:rPr lang="zh-CN" altLang="en-US" sz="9999" spc="454" dirty="0">
                <a:solidFill>
                  <a:srgbClr val="FFFFFF"/>
                </a:solidFill>
                <a:ea typeface="思源黑体-粗体 Heavy"/>
              </a:rPr>
              <a:t>界面设计</a:t>
            </a:r>
            <a:endParaRPr lang="en-US" sz="9999" spc="454" dirty="0">
              <a:solidFill>
                <a:srgbClr val="FFFFFF"/>
              </a:solidFill>
              <a:ea typeface="思源黑体-粗体 Heavy"/>
            </a:endParaRPr>
          </a:p>
        </p:txBody>
      </p:sp>
      <p:grpSp>
        <p:nvGrpSpPr>
          <p:cNvPr id="6" name="Group 6"/>
          <p:cNvGrpSpPr/>
          <p:nvPr/>
        </p:nvGrpSpPr>
        <p:grpSpPr>
          <a:xfrm rot="-5400000">
            <a:off x="-336137" y="8243643"/>
            <a:ext cx="2729673" cy="918213"/>
            <a:chOff x="0" y="0"/>
            <a:chExt cx="3639564" cy="1224284"/>
          </a:xfrm>
        </p:grpSpPr>
        <p:grpSp>
          <p:nvGrpSpPr>
            <p:cNvPr id="7" name="Group 7"/>
            <p:cNvGrpSpPr/>
            <p:nvPr/>
          </p:nvGrpSpPr>
          <p:grpSpPr>
            <a:xfrm rot="-5400000">
              <a:off x="0" y="1080284"/>
              <a:ext cx="144000" cy="144000"/>
              <a:chOff x="0" y="0"/>
              <a:chExt cx="144000" cy="144000"/>
            </a:xfrm>
          </p:grpSpPr>
          <p:sp>
            <p:nvSpPr>
              <p:cNvPr id="8" name="Freeform 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 name="Group 9"/>
            <p:cNvGrpSpPr/>
            <p:nvPr/>
          </p:nvGrpSpPr>
          <p:grpSpPr>
            <a:xfrm rot="-5400000">
              <a:off x="0" y="0"/>
              <a:ext cx="144000" cy="144000"/>
              <a:chOff x="0" y="0"/>
              <a:chExt cx="144000" cy="144000"/>
            </a:xfrm>
          </p:grpSpPr>
          <p:sp>
            <p:nvSpPr>
              <p:cNvPr id="10" name="Freeform 1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1" name="Group 11"/>
            <p:cNvGrpSpPr/>
            <p:nvPr/>
          </p:nvGrpSpPr>
          <p:grpSpPr>
            <a:xfrm rot="-5400000">
              <a:off x="0" y="540142"/>
              <a:ext cx="144000" cy="144000"/>
              <a:chOff x="0" y="0"/>
              <a:chExt cx="144000" cy="144000"/>
            </a:xfrm>
          </p:grpSpPr>
          <p:sp>
            <p:nvSpPr>
              <p:cNvPr id="12" name="Freeform 1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3" name="Group 13"/>
            <p:cNvGrpSpPr/>
            <p:nvPr/>
          </p:nvGrpSpPr>
          <p:grpSpPr>
            <a:xfrm rot="-5400000">
              <a:off x="582594" y="1080284"/>
              <a:ext cx="144000" cy="144000"/>
              <a:chOff x="0" y="0"/>
              <a:chExt cx="144000" cy="144000"/>
            </a:xfrm>
          </p:grpSpPr>
          <p:sp>
            <p:nvSpPr>
              <p:cNvPr id="14" name="Freeform 1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5" name="Group 15"/>
            <p:cNvGrpSpPr/>
            <p:nvPr/>
          </p:nvGrpSpPr>
          <p:grpSpPr>
            <a:xfrm rot="-5400000">
              <a:off x="582594" y="0"/>
              <a:ext cx="144000" cy="144000"/>
              <a:chOff x="0" y="0"/>
              <a:chExt cx="144000" cy="144000"/>
            </a:xfrm>
          </p:grpSpPr>
          <p:sp>
            <p:nvSpPr>
              <p:cNvPr id="16" name="Freeform 1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7" name="Group 17"/>
            <p:cNvGrpSpPr/>
            <p:nvPr/>
          </p:nvGrpSpPr>
          <p:grpSpPr>
            <a:xfrm rot="-5400000">
              <a:off x="582594" y="540142"/>
              <a:ext cx="144000" cy="144000"/>
              <a:chOff x="0" y="0"/>
              <a:chExt cx="144000" cy="144000"/>
            </a:xfrm>
          </p:grpSpPr>
          <p:sp>
            <p:nvSpPr>
              <p:cNvPr id="18" name="Freeform 1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19" name="Group 19"/>
            <p:cNvGrpSpPr/>
            <p:nvPr/>
          </p:nvGrpSpPr>
          <p:grpSpPr>
            <a:xfrm rot="-5400000">
              <a:off x="1165188" y="1080284"/>
              <a:ext cx="144000" cy="144000"/>
              <a:chOff x="0" y="0"/>
              <a:chExt cx="144000" cy="144000"/>
            </a:xfrm>
          </p:grpSpPr>
          <p:sp>
            <p:nvSpPr>
              <p:cNvPr id="20" name="Freeform 2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1" name="Group 21"/>
            <p:cNvGrpSpPr/>
            <p:nvPr/>
          </p:nvGrpSpPr>
          <p:grpSpPr>
            <a:xfrm rot="-5400000">
              <a:off x="1165188" y="0"/>
              <a:ext cx="144000" cy="144000"/>
              <a:chOff x="0" y="0"/>
              <a:chExt cx="144000" cy="144000"/>
            </a:xfrm>
          </p:grpSpPr>
          <p:sp>
            <p:nvSpPr>
              <p:cNvPr id="22" name="Freeform 2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3" name="Group 23"/>
            <p:cNvGrpSpPr/>
            <p:nvPr/>
          </p:nvGrpSpPr>
          <p:grpSpPr>
            <a:xfrm rot="-5400000">
              <a:off x="1165188" y="540142"/>
              <a:ext cx="144000" cy="144000"/>
              <a:chOff x="0" y="0"/>
              <a:chExt cx="144000" cy="144000"/>
            </a:xfrm>
          </p:grpSpPr>
          <p:sp>
            <p:nvSpPr>
              <p:cNvPr id="24" name="Freeform 2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5" name="Group 25"/>
            <p:cNvGrpSpPr/>
            <p:nvPr/>
          </p:nvGrpSpPr>
          <p:grpSpPr>
            <a:xfrm rot="-5400000">
              <a:off x="1747782" y="1080284"/>
              <a:ext cx="144000" cy="144000"/>
              <a:chOff x="0" y="0"/>
              <a:chExt cx="144000" cy="144000"/>
            </a:xfrm>
          </p:grpSpPr>
          <p:sp>
            <p:nvSpPr>
              <p:cNvPr id="26" name="Freeform 2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7" name="Group 27"/>
            <p:cNvGrpSpPr/>
            <p:nvPr/>
          </p:nvGrpSpPr>
          <p:grpSpPr>
            <a:xfrm rot="-5400000">
              <a:off x="1747782" y="0"/>
              <a:ext cx="144000" cy="144000"/>
              <a:chOff x="0" y="0"/>
              <a:chExt cx="144000" cy="144000"/>
            </a:xfrm>
          </p:grpSpPr>
          <p:sp>
            <p:nvSpPr>
              <p:cNvPr id="28" name="Freeform 2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29" name="Group 29"/>
            <p:cNvGrpSpPr/>
            <p:nvPr/>
          </p:nvGrpSpPr>
          <p:grpSpPr>
            <a:xfrm rot="-5400000">
              <a:off x="1747782" y="540142"/>
              <a:ext cx="144000" cy="144000"/>
              <a:chOff x="0" y="0"/>
              <a:chExt cx="144000" cy="144000"/>
            </a:xfrm>
          </p:grpSpPr>
          <p:sp>
            <p:nvSpPr>
              <p:cNvPr id="30" name="Freeform 3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1" name="Group 31"/>
            <p:cNvGrpSpPr/>
            <p:nvPr/>
          </p:nvGrpSpPr>
          <p:grpSpPr>
            <a:xfrm rot="-5400000">
              <a:off x="2330376" y="1080284"/>
              <a:ext cx="144000" cy="144000"/>
              <a:chOff x="0" y="0"/>
              <a:chExt cx="144000" cy="144000"/>
            </a:xfrm>
          </p:grpSpPr>
          <p:sp>
            <p:nvSpPr>
              <p:cNvPr id="32" name="Freeform 3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3" name="Group 33"/>
            <p:cNvGrpSpPr/>
            <p:nvPr/>
          </p:nvGrpSpPr>
          <p:grpSpPr>
            <a:xfrm rot="-5400000">
              <a:off x="2330376" y="0"/>
              <a:ext cx="144000" cy="144000"/>
              <a:chOff x="0" y="0"/>
              <a:chExt cx="144000" cy="144000"/>
            </a:xfrm>
          </p:grpSpPr>
          <p:sp>
            <p:nvSpPr>
              <p:cNvPr id="34" name="Freeform 3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5" name="Group 35"/>
            <p:cNvGrpSpPr/>
            <p:nvPr/>
          </p:nvGrpSpPr>
          <p:grpSpPr>
            <a:xfrm rot="-5400000">
              <a:off x="2330376" y="540142"/>
              <a:ext cx="144000" cy="144000"/>
              <a:chOff x="0" y="0"/>
              <a:chExt cx="144000" cy="144000"/>
            </a:xfrm>
          </p:grpSpPr>
          <p:sp>
            <p:nvSpPr>
              <p:cNvPr id="36" name="Freeform 3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7" name="Group 37"/>
            <p:cNvGrpSpPr/>
            <p:nvPr/>
          </p:nvGrpSpPr>
          <p:grpSpPr>
            <a:xfrm rot="-5400000">
              <a:off x="2912970" y="1080284"/>
              <a:ext cx="144000" cy="144000"/>
              <a:chOff x="0" y="0"/>
              <a:chExt cx="144000" cy="144000"/>
            </a:xfrm>
          </p:grpSpPr>
          <p:sp>
            <p:nvSpPr>
              <p:cNvPr id="38" name="Freeform 3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39" name="Group 39"/>
            <p:cNvGrpSpPr/>
            <p:nvPr/>
          </p:nvGrpSpPr>
          <p:grpSpPr>
            <a:xfrm rot="-5400000">
              <a:off x="2912970" y="0"/>
              <a:ext cx="144000" cy="144000"/>
              <a:chOff x="0" y="0"/>
              <a:chExt cx="144000" cy="144000"/>
            </a:xfrm>
          </p:grpSpPr>
          <p:sp>
            <p:nvSpPr>
              <p:cNvPr id="40" name="Freeform 40"/>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1" name="Group 41"/>
            <p:cNvGrpSpPr/>
            <p:nvPr/>
          </p:nvGrpSpPr>
          <p:grpSpPr>
            <a:xfrm rot="-5400000">
              <a:off x="2912970" y="540142"/>
              <a:ext cx="144000" cy="144000"/>
              <a:chOff x="0" y="0"/>
              <a:chExt cx="144000" cy="144000"/>
            </a:xfrm>
          </p:grpSpPr>
          <p:sp>
            <p:nvSpPr>
              <p:cNvPr id="42" name="Freeform 42"/>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3" name="Group 43"/>
            <p:cNvGrpSpPr/>
            <p:nvPr/>
          </p:nvGrpSpPr>
          <p:grpSpPr>
            <a:xfrm rot="-5400000">
              <a:off x="3495564" y="1080284"/>
              <a:ext cx="144000" cy="144000"/>
              <a:chOff x="0" y="0"/>
              <a:chExt cx="144000" cy="144000"/>
            </a:xfrm>
          </p:grpSpPr>
          <p:sp>
            <p:nvSpPr>
              <p:cNvPr id="44" name="Freeform 44"/>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5" name="Group 45"/>
            <p:cNvGrpSpPr/>
            <p:nvPr/>
          </p:nvGrpSpPr>
          <p:grpSpPr>
            <a:xfrm rot="-5400000">
              <a:off x="3495564" y="0"/>
              <a:ext cx="144000" cy="144000"/>
              <a:chOff x="0" y="0"/>
              <a:chExt cx="144000" cy="144000"/>
            </a:xfrm>
          </p:grpSpPr>
          <p:sp>
            <p:nvSpPr>
              <p:cNvPr id="46" name="Freeform 46"/>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47" name="Group 47"/>
            <p:cNvGrpSpPr/>
            <p:nvPr/>
          </p:nvGrpSpPr>
          <p:grpSpPr>
            <a:xfrm rot="-5400000">
              <a:off x="3495564" y="540142"/>
              <a:ext cx="144000" cy="144000"/>
              <a:chOff x="0" y="0"/>
              <a:chExt cx="144000" cy="144000"/>
            </a:xfrm>
          </p:grpSpPr>
          <p:sp>
            <p:nvSpPr>
              <p:cNvPr id="48" name="Freeform 48"/>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grpSp>
        <p:nvGrpSpPr>
          <p:cNvPr id="49" name="Group 49"/>
          <p:cNvGrpSpPr/>
          <p:nvPr/>
        </p:nvGrpSpPr>
        <p:grpSpPr>
          <a:xfrm>
            <a:off x="15164719" y="569593"/>
            <a:ext cx="2729673" cy="918213"/>
            <a:chOff x="0" y="0"/>
            <a:chExt cx="3639564" cy="1224284"/>
          </a:xfrm>
        </p:grpSpPr>
        <p:grpSp>
          <p:nvGrpSpPr>
            <p:cNvPr id="50" name="Group 50"/>
            <p:cNvGrpSpPr/>
            <p:nvPr/>
          </p:nvGrpSpPr>
          <p:grpSpPr>
            <a:xfrm rot="-5400000">
              <a:off x="0" y="1080284"/>
              <a:ext cx="144000" cy="144000"/>
              <a:chOff x="0" y="0"/>
              <a:chExt cx="144000" cy="144000"/>
            </a:xfrm>
          </p:grpSpPr>
          <p:sp>
            <p:nvSpPr>
              <p:cNvPr id="51" name="Freeform 5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2" name="Group 52"/>
            <p:cNvGrpSpPr/>
            <p:nvPr/>
          </p:nvGrpSpPr>
          <p:grpSpPr>
            <a:xfrm rot="-5400000">
              <a:off x="0" y="0"/>
              <a:ext cx="144000" cy="144000"/>
              <a:chOff x="0" y="0"/>
              <a:chExt cx="144000" cy="144000"/>
            </a:xfrm>
          </p:grpSpPr>
          <p:sp>
            <p:nvSpPr>
              <p:cNvPr id="53" name="Freeform 5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4" name="Group 54"/>
            <p:cNvGrpSpPr/>
            <p:nvPr/>
          </p:nvGrpSpPr>
          <p:grpSpPr>
            <a:xfrm rot="-5400000">
              <a:off x="0" y="540142"/>
              <a:ext cx="144000" cy="144000"/>
              <a:chOff x="0" y="0"/>
              <a:chExt cx="144000" cy="144000"/>
            </a:xfrm>
          </p:grpSpPr>
          <p:sp>
            <p:nvSpPr>
              <p:cNvPr id="55" name="Freeform 5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6" name="Group 56"/>
            <p:cNvGrpSpPr/>
            <p:nvPr/>
          </p:nvGrpSpPr>
          <p:grpSpPr>
            <a:xfrm rot="-5400000">
              <a:off x="582594" y="1080284"/>
              <a:ext cx="144000" cy="144000"/>
              <a:chOff x="0" y="0"/>
              <a:chExt cx="144000" cy="144000"/>
            </a:xfrm>
          </p:grpSpPr>
          <p:sp>
            <p:nvSpPr>
              <p:cNvPr id="57" name="Freeform 5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58" name="Group 58"/>
            <p:cNvGrpSpPr/>
            <p:nvPr/>
          </p:nvGrpSpPr>
          <p:grpSpPr>
            <a:xfrm rot="-5400000">
              <a:off x="582594" y="0"/>
              <a:ext cx="144000" cy="144000"/>
              <a:chOff x="0" y="0"/>
              <a:chExt cx="144000" cy="144000"/>
            </a:xfrm>
          </p:grpSpPr>
          <p:sp>
            <p:nvSpPr>
              <p:cNvPr id="59" name="Freeform 5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0" name="Group 60"/>
            <p:cNvGrpSpPr/>
            <p:nvPr/>
          </p:nvGrpSpPr>
          <p:grpSpPr>
            <a:xfrm rot="-5400000">
              <a:off x="582594" y="540142"/>
              <a:ext cx="144000" cy="144000"/>
              <a:chOff x="0" y="0"/>
              <a:chExt cx="144000" cy="144000"/>
            </a:xfrm>
          </p:grpSpPr>
          <p:sp>
            <p:nvSpPr>
              <p:cNvPr id="61" name="Freeform 6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2" name="Group 62"/>
            <p:cNvGrpSpPr/>
            <p:nvPr/>
          </p:nvGrpSpPr>
          <p:grpSpPr>
            <a:xfrm rot="-5400000">
              <a:off x="1165188" y="1080284"/>
              <a:ext cx="144000" cy="144000"/>
              <a:chOff x="0" y="0"/>
              <a:chExt cx="144000" cy="144000"/>
            </a:xfrm>
          </p:grpSpPr>
          <p:sp>
            <p:nvSpPr>
              <p:cNvPr id="63" name="Freeform 6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4" name="Group 64"/>
            <p:cNvGrpSpPr/>
            <p:nvPr/>
          </p:nvGrpSpPr>
          <p:grpSpPr>
            <a:xfrm rot="-5400000">
              <a:off x="1165188" y="0"/>
              <a:ext cx="144000" cy="144000"/>
              <a:chOff x="0" y="0"/>
              <a:chExt cx="144000" cy="144000"/>
            </a:xfrm>
          </p:grpSpPr>
          <p:sp>
            <p:nvSpPr>
              <p:cNvPr id="65" name="Freeform 6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6" name="Group 66"/>
            <p:cNvGrpSpPr/>
            <p:nvPr/>
          </p:nvGrpSpPr>
          <p:grpSpPr>
            <a:xfrm rot="-5400000">
              <a:off x="1165188" y="540142"/>
              <a:ext cx="144000" cy="144000"/>
              <a:chOff x="0" y="0"/>
              <a:chExt cx="144000" cy="144000"/>
            </a:xfrm>
          </p:grpSpPr>
          <p:sp>
            <p:nvSpPr>
              <p:cNvPr id="67" name="Freeform 6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68" name="Group 68"/>
            <p:cNvGrpSpPr/>
            <p:nvPr/>
          </p:nvGrpSpPr>
          <p:grpSpPr>
            <a:xfrm rot="-5400000">
              <a:off x="1747782" y="1080284"/>
              <a:ext cx="144000" cy="144000"/>
              <a:chOff x="0" y="0"/>
              <a:chExt cx="144000" cy="144000"/>
            </a:xfrm>
          </p:grpSpPr>
          <p:sp>
            <p:nvSpPr>
              <p:cNvPr id="69" name="Freeform 6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0" name="Group 70"/>
            <p:cNvGrpSpPr/>
            <p:nvPr/>
          </p:nvGrpSpPr>
          <p:grpSpPr>
            <a:xfrm rot="-5400000">
              <a:off x="1747782" y="0"/>
              <a:ext cx="144000" cy="144000"/>
              <a:chOff x="0" y="0"/>
              <a:chExt cx="144000" cy="144000"/>
            </a:xfrm>
          </p:grpSpPr>
          <p:sp>
            <p:nvSpPr>
              <p:cNvPr id="71" name="Freeform 7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2" name="Group 72"/>
            <p:cNvGrpSpPr/>
            <p:nvPr/>
          </p:nvGrpSpPr>
          <p:grpSpPr>
            <a:xfrm rot="-5400000">
              <a:off x="1747782" y="540142"/>
              <a:ext cx="144000" cy="144000"/>
              <a:chOff x="0" y="0"/>
              <a:chExt cx="144000" cy="144000"/>
            </a:xfrm>
          </p:grpSpPr>
          <p:sp>
            <p:nvSpPr>
              <p:cNvPr id="73" name="Freeform 7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4" name="Group 74"/>
            <p:cNvGrpSpPr/>
            <p:nvPr/>
          </p:nvGrpSpPr>
          <p:grpSpPr>
            <a:xfrm rot="-5400000">
              <a:off x="2330376" y="1080284"/>
              <a:ext cx="144000" cy="144000"/>
              <a:chOff x="0" y="0"/>
              <a:chExt cx="144000" cy="144000"/>
            </a:xfrm>
          </p:grpSpPr>
          <p:sp>
            <p:nvSpPr>
              <p:cNvPr id="75" name="Freeform 7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6" name="Group 76"/>
            <p:cNvGrpSpPr/>
            <p:nvPr/>
          </p:nvGrpSpPr>
          <p:grpSpPr>
            <a:xfrm rot="-5400000">
              <a:off x="2330376" y="0"/>
              <a:ext cx="144000" cy="144000"/>
              <a:chOff x="0" y="0"/>
              <a:chExt cx="144000" cy="144000"/>
            </a:xfrm>
          </p:grpSpPr>
          <p:sp>
            <p:nvSpPr>
              <p:cNvPr id="77" name="Freeform 7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78" name="Group 78"/>
            <p:cNvGrpSpPr/>
            <p:nvPr/>
          </p:nvGrpSpPr>
          <p:grpSpPr>
            <a:xfrm rot="-5400000">
              <a:off x="2330376" y="540142"/>
              <a:ext cx="144000" cy="144000"/>
              <a:chOff x="0" y="0"/>
              <a:chExt cx="144000" cy="144000"/>
            </a:xfrm>
          </p:grpSpPr>
          <p:sp>
            <p:nvSpPr>
              <p:cNvPr id="79" name="Freeform 7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0" name="Group 80"/>
            <p:cNvGrpSpPr/>
            <p:nvPr/>
          </p:nvGrpSpPr>
          <p:grpSpPr>
            <a:xfrm rot="-5400000">
              <a:off x="2912970" y="1080284"/>
              <a:ext cx="144000" cy="144000"/>
              <a:chOff x="0" y="0"/>
              <a:chExt cx="144000" cy="144000"/>
            </a:xfrm>
          </p:grpSpPr>
          <p:sp>
            <p:nvSpPr>
              <p:cNvPr id="81" name="Freeform 8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2" name="Group 82"/>
            <p:cNvGrpSpPr/>
            <p:nvPr/>
          </p:nvGrpSpPr>
          <p:grpSpPr>
            <a:xfrm rot="-5400000">
              <a:off x="2912970" y="0"/>
              <a:ext cx="144000" cy="144000"/>
              <a:chOff x="0" y="0"/>
              <a:chExt cx="144000" cy="144000"/>
            </a:xfrm>
          </p:grpSpPr>
          <p:sp>
            <p:nvSpPr>
              <p:cNvPr id="83" name="Freeform 83"/>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4" name="Group 84"/>
            <p:cNvGrpSpPr/>
            <p:nvPr/>
          </p:nvGrpSpPr>
          <p:grpSpPr>
            <a:xfrm rot="-5400000">
              <a:off x="2912970" y="540142"/>
              <a:ext cx="144000" cy="144000"/>
              <a:chOff x="0" y="0"/>
              <a:chExt cx="144000" cy="144000"/>
            </a:xfrm>
          </p:grpSpPr>
          <p:sp>
            <p:nvSpPr>
              <p:cNvPr id="85" name="Freeform 85"/>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6" name="Group 86"/>
            <p:cNvGrpSpPr/>
            <p:nvPr/>
          </p:nvGrpSpPr>
          <p:grpSpPr>
            <a:xfrm rot="-5400000">
              <a:off x="3495564" y="1080284"/>
              <a:ext cx="144000" cy="144000"/>
              <a:chOff x="0" y="0"/>
              <a:chExt cx="144000" cy="144000"/>
            </a:xfrm>
          </p:grpSpPr>
          <p:sp>
            <p:nvSpPr>
              <p:cNvPr id="87" name="Freeform 87"/>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88" name="Group 88"/>
            <p:cNvGrpSpPr/>
            <p:nvPr/>
          </p:nvGrpSpPr>
          <p:grpSpPr>
            <a:xfrm rot="-5400000">
              <a:off x="3495564" y="0"/>
              <a:ext cx="144000" cy="144000"/>
              <a:chOff x="0" y="0"/>
              <a:chExt cx="144000" cy="144000"/>
            </a:xfrm>
          </p:grpSpPr>
          <p:sp>
            <p:nvSpPr>
              <p:cNvPr id="89" name="Freeform 89"/>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nvGrpSpPr>
            <p:cNvPr id="90" name="Group 90"/>
            <p:cNvGrpSpPr/>
            <p:nvPr/>
          </p:nvGrpSpPr>
          <p:grpSpPr>
            <a:xfrm rot="-5400000">
              <a:off x="3495564" y="540142"/>
              <a:ext cx="144000" cy="144000"/>
              <a:chOff x="0" y="0"/>
              <a:chExt cx="144000" cy="144000"/>
            </a:xfrm>
          </p:grpSpPr>
          <p:sp>
            <p:nvSpPr>
              <p:cNvPr id="91" name="Freeform 91"/>
              <p:cNvSpPr/>
              <p:nvPr/>
            </p:nvSpPr>
            <p:spPr>
              <a:xfrm>
                <a:off x="0" y="0"/>
                <a:ext cx="144018" cy="144018"/>
              </a:xfrm>
              <a:custGeom>
                <a:avLst/>
                <a:gdLst/>
                <a:ahLst/>
                <a:cxnLst/>
                <a:rect l="l" t="t" r="r" b="b"/>
                <a:pathLst>
                  <a:path w="144018" h="144018">
                    <a:moveTo>
                      <a:pt x="0" y="72009"/>
                    </a:moveTo>
                    <a:cubicBezTo>
                      <a:pt x="0" y="32258"/>
                      <a:pt x="32258" y="0"/>
                      <a:pt x="72009" y="0"/>
                    </a:cubicBezTo>
                    <a:cubicBezTo>
                      <a:pt x="111760" y="0"/>
                      <a:pt x="144018" y="32258"/>
                      <a:pt x="144018" y="72009"/>
                    </a:cubicBezTo>
                    <a:cubicBezTo>
                      <a:pt x="144018" y="111760"/>
                      <a:pt x="111760" y="144018"/>
                      <a:pt x="72009" y="144018"/>
                    </a:cubicBezTo>
                    <a:cubicBezTo>
                      <a:pt x="32258" y="144018"/>
                      <a:pt x="0" y="111760"/>
                      <a:pt x="0" y="72009"/>
                    </a:cubicBezTo>
                    <a:close/>
                  </a:path>
                </a:pathLst>
              </a:custGeom>
              <a:solidFill>
                <a:srgbClr val="FFFFFF"/>
              </a:solidFill>
            </p:spPr>
          </p:sp>
        </p:grpSp>
      </p:grpSp>
      <p:sp>
        <p:nvSpPr>
          <p:cNvPr id="93" name="TextBox 93"/>
          <p:cNvSpPr txBox="1"/>
          <p:nvPr/>
        </p:nvSpPr>
        <p:spPr>
          <a:xfrm>
            <a:off x="5074905" y="6068169"/>
            <a:ext cx="8138190" cy="476631"/>
          </a:xfrm>
          <a:prstGeom prst="rect">
            <a:avLst/>
          </a:prstGeom>
        </p:spPr>
        <p:txBody>
          <a:bodyPr lIns="0" tIns="0" rIns="0" bIns="0" rtlCol="0" anchor="t">
            <a:spAutoFit/>
          </a:bodyPr>
          <a:lstStyle/>
          <a:p>
            <a:pPr algn="ctr">
              <a:lnSpc>
                <a:spcPts val="4031"/>
              </a:lnSpc>
            </a:pPr>
            <a:r>
              <a:rPr lang="en-US" sz="2799" dirty="0">
                <a:solidFill>
                  <a:srgbClr val="FFFFFF"/>
                </a:solidFill>
                <a:latin typeface="思源黑体-粗体 Medium"/>
              </a:rPr>
              <a:t>D</a:t>
            </a:r>
            <a:r>
              <a:rPr lang="en-US" altLang="zh-CN" sz="2799" dirty="0">
                <a:solidFill>
                  <a:srgbClr val="FFFFFF"/>
                </a:solidFill>
                <a:latin typeface="思源黑体-粗体 Medium"/>
              </a:rPr>
              <a:t>esign of interface</a:t>
            </a:r>
            <a:endParaRPr lang="en-US" sz="2799" dirty="0">
              <a:solidFill>
                <a:srgbClr val="FFFFFF"/>
              </a:solidFill>
              <a:latin typeface="思源黑体-粗体 Medium"/>
            </a:endParaRPr>
          </a:p>
        </p:txBody>
      </p:sp>
      <p:sp>
        <p:nvSpPr>
          <p:cNvPr id="94" name="TextBox 94"/>
          <p:cNvSpPr txBox="1"/>
          <p:nvPr/>
        </p:nvSpPr>
        <p:spPr>
          <a:xfrm>
            <a:off x="5508120" y="1605309"/>
            <a:ext cx="7271760" cy="1743076"/>
          </a:xfrm>
          <a:prstGeom prst="rect">
            <a:avLst/>
          </a:prstGeom>
        </p:spPr>
        <p:txBody>
          <a:bodyPr lIns="0" tIns="0" rIns="0" bIns="0" rtlCol="0" anchor="t">
            <a:spAutoFit/>
          </a:bodyPr>
          <a:lstStyle/>
          <a:p>
            <a:pPr algn="ctr">
              <a:lnSpc>
                <a:spcPts val="14399"/>
              </a:lnSpc>
            </a:pPr>
            <a:r>
              <a:rPr lang="en-US" sz="9999">
                <a:solidFill>
                  <a:srgbClr val="FFFFFF">
                    <a:alpha val="51765"/>
                  </a:srgbClr>
                </a:solidFill>
                <a:ea typeface="思源黑体-粗体 Heavy"/>
              </a:rPr>
              <a:t>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66979"/>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6" cy="1191741"/>
            <a:chOff x="0" y="0"/>
            <a:chExt cx="8779354" cy="1588988"/>
          </a:xfrm>
        </p:grpSpPr>
        <p:sp>
          <p:nvSpPr>
            <p:cNvPr id="7" name="TextBox 7"/>
            <p:cNvSpPr txBox="1"/>
            <p:nvPr/>
          </p:nvSpPr>
          <p:spPr>
            <a:xfrm>
              <a:off x="2260547" y="53356"/>
              <a:ext cx="6518807" cy="829373"/>
            </a:xfrm>
            <a:prstGeom prst="rect">
              <a:avLst/>
            </a:prstGeom>
          </p:spPr>
          <p:txBody>
            <a:bodyPr lIns="0" tIns="0" rIns="0" bIns="0" rtlCol="0" anchor="t">
              <a:spAutoFit/>
            </a:bodyPr>
            <a:lstStyle/>
            <a:p>
              <a:pPr algn="l">
                <a:lnSpc>
                  <a:spcPts val="5184"/>
                </a:lnSpc>
              </a:pPr>
              <a:r>
                <a:rPr lang="zh-CN" altLang="en-US" sz="3600" dirty="0">
                  <a:solidFill>
                    <a:srgbClr val="FFFFFF"/>
                  </a:solidFill>
                  <a:ea typeface="思源黑体-粗体 Bold"/>
                </a:rPr>
                <a:t>界面设计</a:t>
              </a:r>
              <a:endParaRPr lang="en-US" sz="3600" dirty="0">
                <a:solidFill>
                  <a:srgbClr val="FFFFFF"/>
                </a:solidFill>
                <a:ea typeface="思源黑体-粗体 Bold"/>
              </a:endParaRPr>
            </a:p>
          </p:txBody>
        </p:sp>
        <p:sp>
          <p:nvSpPr>
            <p:cNvPr id="8" name="TextBox 8"/>
            <p:cNvSpPr txBox="1"/>
            <p:nvPr/>
          </p:nvSpPr>
          <p:spPr>
            <a:xfrm>
              <a:off x="630044" y="949668"/>
              <a:ext cx="6518806" cy="639320"/>
            </a:xfrm>
            <a:prstGeom prst="rect">
              <a:avLst/>
            </a:prstGeom>
          </p:spPr>
          <p:txBody>
            <a:bodyPr lIns="0" tIns="0" rIns="0" bIns="0" rtlCol="0" anchor="t">
              <a:spAutoFit/>
            </a:bodyPr>
            <a:lstStyle/>
            <a:p>
              <a:pPr marL="0" marR="0" lvl="0" indent="0" algn="ctr" defTabSz="914400" rtl="0" eaLnBrk="1" fontAlgn="auto" latinLnBrk="0" hangingPunct="1">
                <a:lnSpc>
                  <a:spcPts val="4031"/>
                </a:lnSpc>
                <a:spcBef>
                  <a:spcPts val="0"/>
                </a:spcBef>
                <a:spcAft>
                  <a:spcPts val="0"/>
                </a:spcAft>
                <a:buClrTx/>
                <a:buSzTx/>
                <a:buFontTx/>
                <a:buNone/>
                <a:tabLst/>
                <a:defRPr/>
              </a:pPr>
              <a:r>
                <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rPr>
                <a:t>D</a:t>
              </a:r>
              <a:r>
                <a:rPr kumimoji="0" lang="en-US" altLang="zh-CN" sz="2799" b="0" i="0" u="none" strike="noStrike" kern="1200" cap="none" spc="0" normalizeH="0" baseline="0" noProof="0" dirty="0">
                  <a:ln>
                    <a:noFill/>
                  </a:ln>
                  <a:solidFill>
                    <a:srgbClr val="FFFFFF"/>
                  </a:solidFill>
                  <a:effectLst/>
                  <a:uLnTx/>
                  <a:uFillTx/>
                  <a:latin typeface="思源黑体-粗体 Medium"/>
                  <a:ea typeface="宋体" panose="02010600030101010101" pitchFamily="2" charset="-122"/>
                  <a:cs typeface="+mn-cs"/>
                </a:rPr>
                <a:t>esign of interface</a:t>
              </a:r>
              <a:endPar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endParaRP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1830639" y="3688339"/>
            <a:ext cx="6205350" cy="5112761"/>
            <a:chOff x="0" y="0"/>
            <a:chExt cx="5718230" cy="5765098"/>
          </a:xfrm>
        </p:grpSpPr>
        <p:sp>
          <p:nvSpPr>
            <p:cNvPr id="11" name="Freeform 11"/>
            <p:cNvSpPr/>
            <p:nvPr/>
          </p:nvSpPr>
          <p:spPr>
            <a:xfrm>
              <a:off x="0" y="0"/>
              <a:ext cx="5718175" cy="5765038"/>
            </a:xfrm>
            <a:custGeom>
              <a:avLst/>
              <a:gdLst/>
              <a:ahLst/>
              <a:cxnLst/>
              <a:rect l="l" t="t" r="r" b="b"/>
              <a:pathLst>
                <a:path w="5718175" h="5765038">
                  <a:moveTo>
                    <a:pt x="0" y="953008"/>
                  </a:moveTo>
                  <a:cubicBezTo>
                    <a:pt x="0" y="426720"/>
                    <a:pt x="426720" y="0"/>
                    <a:pt x="953008" y="0"/>
                  </a:cubicBezTo>
                  <a:lnTo>
                    <a:pt x="4765167" y="0"/>
                  </a:lnTo>
                  <a:cubicBezTo>
                    <a:pt x="5291582" y="0"/>
                    <a:pt x="5718175" y="426720"/>
                    <a:pt x="5718175" y="953008"/>
                  </a:cubicBezTo>
                  <a:lnTo>
                    <a:pt x="5718175" y="4812030"/>
                  </a:lnTo>
                  <a:cubicBezTo>
                    <a:pt x="5718175" y="5338445"/>
                    <a:pt x="5291455" y="5765038"/>
                    <a:pt x="4765167" y="5765038"/>
                  </a:cubicBezTo>
                  <a:lnTo>
                    <a:pt x="953008" y="5765038"/>
                  </a:lnTo>
                  <a:cubicBezTo>
                    <a:pt x="426720" y="5765038"/>
                    <a:pt x="0" y="5338445"/>
                    <a:pt x="0" y="4812030"/>
                  </a:cubicBezTo>
                  <a:close/>
                </a:path>
              </a:pathLst>
            </a:custGeom>
            <a:solidFill>
              <a:srgbClr val="8AA4DF">
                <a:alpha val="19608"/>
              </a:srgbClr>
            </a:solidFill>
          </p:spPr>
        </p:sp>
      </p:grpSp>
      <p:sp>
        <p:nvSpPr>
          <p:cNvPr id="12" name="TextBox 12"/>
          <p:cNvSpPr txBox="1"/>
          <p:nvPr/>
        </p:nvSpPr>
        <p:spPr>
          <a:xfrm>
            <a:off x="2343240" y="4914220"/>
            <a:ext cx="5429160" cy="3865032"/>
          </a:xfrm>
          <a:prstGeom prst="rect">
            <a:avLst/>
          </a:prstGeom>
        </p:spPr>
        <p:txBody>
          <a:bodyPr wrap="square" lIns="0" tIns="0" rIns="0" bIns="0" rtlCol="0" anchor="t">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    主界面中最左侧的两个文本框分别显示了最近访问过的文件夹路径和本地电脑系统下所有的文件夹，中间的文本框显示要处理的源程序的内容，右侧的两个文本框分别显示编译各个阶段的分析结果。各个文本框可以通过鼠标拖动其大小，并在其中设置了滚动条，方便查看。</a:t>
            </a:r>
            <a:endPar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在主界面的工具栏中，从左到右依次提供了打开文件，保存文件，撤销、恢复、剪切，复制、粘贴、删除、斜体、加粗、增大字号、减小字号、添加下划线、改变字体颜色（绿色、红色、紫色、橘色、蓝色）等功能。</a:t>
            </a:r>
            <a:endPar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ctr">
              <a:lnSpc>
                <a:spcPts val="4031"/>
              </a:lnSpc>
            </a:pPr>
            <a:endParaRPr lang="en-US" sz="2799" dirty="0">
              <a:solidFill>
                <a:srgbClr val="203864"/>
              </a:solidFill>
              <a:ea typeface="思源黑体-粗体 Medium"/>
            </a:endParaRPr>
          </a:p>
        </p:txBody>
      </p:sp>
      <p:sp>
        <p:nvSpPr>
          <p:cNvPr id="13" name="TextBox 13"/>
          <p:cNvSpPr txBox="1"/>
          <p:nvPr/>
        </p:nvSpPr>
        <p:spPr>
          <a:xfrm>
            <a:off x="3415427" y="3941445"/>
            <a:ext cx="3061573" cy="744855"/>
          </a:xfrm>
          <a:prstGeom prst="rect">
            <a:avLst/>
          </a:prstGeom>
        </p:spPr>
        <p:txBody>
          <a:bodyPr lIns="0" tIns="0" rIns="0" bIns="0" rtlCol="0" anchor="t">
            <a:spAutoFit/>
          </a:bodyPr>
          <a:lstStyle/>
          <a:p>
            <a:pPr algn="ctr">
              <a:lnSpc>
                <a:spcPts val="6480"/>
              </a:lnSpc>
            </a:pPr>
            <a:r>
              <a:rPr lang="zh-CN" altLang="en-US" sz="3600" dirty="0">
                <a:solidFill>
                  <a:srgbClr val="1A55D7"/>
                </a:solidFill>
                <a:ea typeface="思源黑体-粗体 Bold"/>
              </a:rPr>
              <a:t>界面介绍</a:t>
            </a:r>
            <a:endParaRPr lang="en-US" sz="3600" dirty="0">
              <a:solidFill>
                <a:srgbClr val="1A55D7"/>
              </a:solidFill>
              <a:ea typeface="思源黑体-粗体 Bold"/>
            </a:endParaRPr>
          </a:p>
        </p:txBody>
      </p:sp>
      <p:grpSp>
        <p:nvGrpSpPr>
          <p:cNvPr id="14" name="Group 14"/>
          <p:cNvGrpSpPr/>
          <p:nvPr/>
        </p:nvGrpSpPr>
        <p:grpSpPr>
          <a:xfrm>
            <a:off x="4562100" y="3238500"/>
            <a:ext cx="848100" cy="848100"/>
            <a:chOff x="0" y="0"/>
            <a:chExt cx="1130800" cy="1130800"/>
          </a:xfrm>
        </p:grpSpPr>
        <p:sp>
          <p:nvSpPr>
            <p:cNvPr id="15" name="Freeform 15"/>
            <p:cNvSpPr/>
            <p:nvPr/>
          </p:nvSpPr>
          <p:spPr>
            <a:xfrm>
              <a:off x="25400" y="25400"/>
              <a:ext cx="1080008" cy="1196086"/>
            </a:xfrm>
            <a:custGeom>
              <a:avLst/>
              <a:gdLst/>
              <a:ahLst/>
              <a:cxnLst/>
              <a:rect l="l" t="t" r="r" b="b"/>
              <a:pathLst>
                <a:path w="1080008" h="1196086">
                  <a:moveTo>
                    <a:pt x="0" y="0"/>
                  </a:moveTo>
                  <a:lnTo>
                    <a:pt x="1080008" y="0"/>
                  </a:lnTo>
                  <a:lnTo>
                    <a:pt x="1080008" y="866140"/>
                  </a:lnTo>
                  <a:cubicBezTo>
                    <a:pt x="540004" y="866140"/>
                    <a:pt x="540004" y="1196086"/>
                    <a:pt x="0" y="1008634"/>
                  </a:cubicBezTo>
                  <a:close/>
                </a:path>
              </a:pathLst>
            </a:custGeom>
            <a:solidFill>
              <a:srgbClr val="1A55D7"/>
            </a:solidFill>
          </p:spPr>
        </p:sp>
        <p:sp>
          <p:nvSpPr>
            <p:cNvPr id="16" name="Freeform 16"/>
            <p:cNvSpPr/>
            <p:nvPr/>
          </p:nvSpPr>
          <p:spPr>
            <a:xfrm>
              <a:off x="0" y="0"/>
              <a:ext cx="1130808" cy="1116965"/>
            </a:xfrm>
            <a:custGeom>
              <a:avLst/>
              <a:gdLst/>
              <a:ahLst/>
              <a:cxnLst/>
              <a:rect l="l" t="t" r="r" b="b"/>
              <a:pathLst>
                <a:path w="1130808" h="1116965">
                  <a:moveTo>
                    <a:pt x="25400" y="0"/>
                  </a:moveTo>
                  <a:lnTo>
                    <a:pt x="1105408" y="0"/>
                  </a:lnTo>
                  <a:cubicBezTo>
                    <a:pt x="1119378" y="0"/>
                    <a:pt x="1130808" y="11430"/>
                    <a:pt x="1130808" y="25400"/>
                  </a:cubicBezTo>
                  <a:lnTo>
                    <a:pt x="1130808" y="891540"/>
                  </a:lnTo>
                  <a:cubicBezTo>
                    <a:pt x="1130808" y="905510"/>
                    <a:pt x="1119378" y="916940"/>
                    <a:pt x="1105408" y="916940"/>
                  </a:cubicBezTo>
                  <a:cubicBezTo>
                    <a:pt x="878586" y="916940"/>
                    <a:pt x="750189" y="976249"/>
                    <a:pt x="632841" y="1030351"/>
                  </a:cubicBezTo>
                  <a:cubicBezTo>
                    <a:pt x="537083" y="1074547"/>
                    <a:pt x="445643" y="1116965"/>
                    <a:pt x="316230" y="1116965"/>
                  </a:cubicBezTo>
                  <a:cubicBezTo>
                    <a:pt x="234315" y="1116965"/>
                    <a:pt x="138430" y="1100074"/>
                    <a:pt x="17145" y="1057910"/>
                  </a:cubicBezTo>
                  <a:cubicBezTo>
                    <a:pt x="6858" y="1054481"/>
                    <a:pt x="0" y="1044829"/>
                    <a:pt x="0" y="1034034"/>
                  </a:cubicBezTo>
                  <a:lnTo>
                    <a:pt x="0" y="25400"/>
                  </a:lnTo>
                  <a:cubicBezTo>
                    <a:pt x="0" y="11430"/>
                    <a:pt x="11430" y="0"/>
                    <a:pt x="25400" y="0"/>
                  </a:cubicBezTo>
                  <a:moveTo>
                    <a:pt x="25400" y="50800"/>
                  </a:moveTo>
                  <a:lnTo>
                    <a:pt x="25400" y="25400"/>
                  </a:lnTo>
                  <a:lnTo>
                    <a:pt x="50800" y="25400"/>
                  </a:lnTo>
                  <a:lnTo>
                    <a:pt x="50800" y="1034034"/>
                  </a:lnTo>
                  <a:lnTo>
                    <a:pt x="25400" y="1034034"/>
                  </a:lnTo>
                  <a:lnTo>
                    <a:pt x="33782" y="1010031"/>
                  </a:lnTo>
                  <a:cubicBezTo>
                    <a:pt x="151384" y="1050798"/>
                    <a:pt x="241554" y="1066292"/>
                    <a:pt x="316230" y="1066292"/>
                  </a:cubicBezTo>
                  <a:cubicBezTo>
                    <a:pt x="433324" y="1066292"/>
                    <a:pt x="515620" y="1028573"/>
                    <a:pt x="611505" y="984250"/>
                  </a:cubicBezTo>
                  <a:cubicBezTo>
                    <a:pt x="731012" y="929132"/>
                    <a:pt x="867410" y="866140"/>
                    <a:pt x="1105408" y="866140"/>
                  </a:cubicBezTo>
                  <a:lnTo>
                    <a:pt x="1105408" y="891540"/>
                  </a:lnTo>
                  <a:lnTo>
                    <a:pt x="1080008" y="891540"/>
                  </a:lnTo>
                  <a:lnTo>
                    <a:pt x="1080008" y="25400"/>
                  </a:lnTo>
                  <a:lnTo>
                    <a:pt x="1105408" y="25400"/>
                  </a:lnTo>
                  <a:lnTo>
                    <a:pt x="1105408" y="50800"/>
                  </a:lnTo>
                  <a:lnTo>
                    <a:pt x="25400" y="50800"/>
                  </a:lnTo>
                  <a:close/>
                </a:path>
              </a:pathLst>
            </a:custGeom>
            <a:solidFill>
              <a:srgbClr val="FFFFFF"/>
            </a:solidFill>
          </p:spPr>
        </p:sp>
      </p:grpSp>
      <p:sp>
        <p:nvSpPr>
          <p:cNvPr id="31" name="TextBox 31"/>
          <p:cNvSpPr txBox="1"/>
          <p:nvPr/>
        </p:nvSpPr>
        <p:spPr>
          <a:xfrm>
            <a:off x="4620441" y="3438525"/>
            <a:ext cx="637359" cy="409575"/>
          </a:xfrm>
          <a:prstGeom prst="rect">
            <a:avLst/>
          </a:prstGeom>
        </p:spPr>
        <p:txBody>
          <a:bodyPr lIns="0" tIns="0" rIns="0" bIns="0" rtlCol="0" anchor="t">
            <a:spAutoFit/>
          </a:bodyPr>
          <a:lstStyle/>
          <a:p>
            <a:pPr algn="ctr">
              <a:lnSpc>
                <a:spcPts val="3359"/>
              </a:lnSpc>
            </a:pPr>
            <a:r>
              <a:rPr lang="en-US" sz="2799" dirty="0">
                <a:solidFill>
                  <a:srgbClr val="FFFFFF"/>
                </a:solidFill>
                <a:latin typeface="思源黑体-粗体 Bold"/>
              </a:rPr>
              <a:t>1</a:t>
            </a:r>
          </a:p>
        </p:txBody>
      </p:sp>
      <p:sp>
        <p:nvSpPr>
          <p:cNvPr id="32" name="TextBox 32"/>
          <p:cNvSpPr txBox="1"/>
          <p:nvPr/>
        </p:nvSpPr>
        <p:spPr>
          <a:xfrm>
            <a:off x="8846027" y="4058117"/>
            <a:ext cx="603824" cy="409575"/>
          </a:xfrm>
          <a:prstGeom prst="rect">
            <a:avLst/>
          </a:prstGeom>
        </p:spPr>
        <p:txBody>
          <a:bodyPr lIns="0" tIns="0" rIns="0" bIns="0" rtlCol="0" anchor="t">
            <a:spAutoFit/>
          </a:bodyPr>
          <a:lstStyle/>
          <a:p>
            <a:pPr algn="ctr">
              <a:lnSpc>
                <a:spcPts val="3359"/>
              </a:lnSpc>
            </a:pPr>
            <a:r>
              <a:rPr lang="en-US" sz="2799">
                <a:solidFill>
                  <a:srgbClr val="FFFFFF"/>
                </a:solidFill>
                <a:latin typeface="思源黑体-粗体 Bold"/>
              </a:rPr>
              <a:t>2</a:t>
            </a:r>
          </a:p>
        </p:txBody>
      </p:sp>
      <p:sp>
        <p:nvSpPr>
          <p:cNvPr id="34" name="TextBox 34"/>
          <p:cNvSpPr txBox="1"/>
          <p:nvPr/>
        </p:nvSpPr>
        <p:spPr>
          <a:xfrm>
            <a:off x="2023883" y="1902893"/>
            <a:ext cx="14240235" cy="1163955"/>
          </a:xfrm>
          <a:prstGeom prst="rect">
            <a:avLst/>
          </a:prstGeom>
        </p:spPr>
        <p:txBody>
          <a:bodyPr lIns="0" tIns="0" rIns="0" bIns="0" rtlCol="0" anchor="t">
            <a:spAutoFit/>
          </a:bodyPr>
          <a:lstStyle/>
          <a:p>
            <a:pPr algn="ctr">
              <a:lnSpc>
                <a:spcPts val="10080"/>
              </a:lnSpc>
            </a:pPr>
            <a:r>
              <a:rPr lang="zh-CN" altLang="en-US" sz="5600" dirty="0">
                <a:solidFill>
                  <a:srgbClr val="1A55D7"/>
                </a:solidFill>
                <a:ea typeface="思源黑体-粗体 Bold"/>
              </a:rPr>
              <a:t>编译器主界面设计</a:t>
            </a:r>
            <a:endParaRPr lang="en-US" sz="5600" dirty="0">
              <a:solidFill>
                <a:srgbClr val="1A55D7"/>
              </a:solidFill>
              <a:ea typeface="思源黑体-粗体 Bold"/>
            </a:endParaRPr>
          </a:p>
        </p:txBody>
      </p:sp>
      <p:pic>
        <p:nvPicPr>
          <p:cNvPr id="36" name="图片 35">
            <a:extLst>
              <a:ext uri="{FF2B5EF4-FFF2-40B4-BE49-F238E27FC236}">
                <a16:creationId xmlns:a16="http://schemas.microsoft.com/office/drawing/2014/main" id="{04B0FED6-5158-F8EE-C8FA-716A17089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626" y="3390698"/>
            <a:ext cx="7455519" cy="60173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85062"/>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6" cy="1191741"/>
            <a:chOff x="0" y="0"/>
            <a:chExt cx="8779354" cy="1588988"/>
          </a:xfrm>
        </p:grpSpPr>
        <p:sp>
          <p:nvSpPr>
            <p:cNvPr id="7" name="TextBox 7"/>
            <p:cNvSpPr txBox="1"/>
            <p:nvPr/>
          </p:nvSpPr>
          <p:spPr>
            <a:xfrm>
              <a:off x="2260547" y="53356"/>
              <a:ext cx="6518807" cy="829373"/>
            </a:xfrm>
            <a:prstGeom prst="rect">
              <a:avLst/>
            </a:prstGeom>
          </p:spPr>
          <p:txBody>
            <a:bodyPr lIns="0" tIns="0" rIns="0" bIns="0" rtlCol="0" anchor="t">
              <a:spAutoFit/>
            </a:bodyPr>
            <a:lstStyle/>
            <a:p>
              <a:pPr algn="l">
                <a:lnSpc>
                  <a:spcPts val="5184"/>
                </a:lnSpc>
              </a:pPr>
              <a:r>
                <a:rPr lang="zh-CN" altLang="en-US" sz="3600" dirty="0">
                  <a:solidFill>
                    <a:srgbClr val="FFFFFF"/>
                  </a:solidFill>
                  <a:ea typeface="思源黑体-粗体 Bold"/>
                </a:rPr>
                <a:t>界面设计</a:t>
              </a:r>
              <a:endParaRPr lang="en-US" sz="3600" dirty="0">
                <a:solidFill>
                  <a:srgbClr val="FFFFFF"/>
                </a:solidFill>
                <a:ea typeface="思源黑体-粗体 Bold"/>
              </a:endParaRPr>
            </a:p>
          </p:txBody>
        </p:sp>
        <p:sp>
          <p:nvSpPr>
            <p:cNvPr id="8" name="TextBox 8"/>
            <p:cNvSpPr txBox="1"/>
            <p:nvPr/>
          </p:nvSpPr>
          <p:spPr>
            <a:xfrm>
              <a:off x="630044" y="949668"/>
              <a:ext cx="6518806" cy="639320"/>
            </a:xfrm>
            <a:prstGeom prst="rect">
              <a:avLst/>
            </a:prstGeom>
          </p:spPr>
          <p:txBody>
            <a:bodyPr lIns="0" tIns="0" rIns="0" bIns="0" rtlCol="0" anchor="t">
              <a:spAutoFit/>
            </a:bodyPr>
            <a:lstStyle/>
            <a:p>
              <a:pPr marL="0" marR="0" lvl="0" indent="0" algn="ctr" defTabSz="914400" rtl="0" eaLnBrk="1" fontAlgn="auto" latinLnBrk="0" hangingPunct="1">
                <a:lnSpc>
                  <a:spcPts val="4031"/>
                </a:lnSpc>
                <a:spcBef>
                  <a:spcPts val="0"/>
                </a:spcBef>
                <a:spcAft>
                  <a:spcPts val="0"/>
                </a:spcAft>
                <a:buClrTx/>
                <a:buSzTx/>
                <a:buFontTx/>
                <a:buNone/>
                <a:tabLst/>
                <a:defRPr/>
              </a:pPr>
              <a:r>
                <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rPr>
                <a:t>D</a:t>
              </a:r>
              <a:r>
                <a:rPr kumimoji="0" lang="en-US" altLang="zh-CN" sz="2799" b="0" i="0" u="none" strike="noStrike" kern="1200" cap="none" spc="0" normalizeH="0" baseline="0" noProof="0" dirty="0">
                  <a:ln>
                    <a:noFill/>
                  </a:ln>
                  <a:solidFill>
                    <a:srgbClr val="FFFFFF"/>
                  </a:solidFill>
                  <a:effectLst/>
                  <a:uLnTx/>
                  <a:uFillTx/>
                  <a:latin typeface="思源黑体-粗体 Medium"/>
                  <a:ea typeface="宋体" panose="02010600030101010101" pitchFamily="2" charset="-122"/>
                  <a:cs typeface="+mn-cs"/>
                </a:rPr>
                <a:t>esign of interface</a:t>
              </a:r>
              <a:endPar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endParaRP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1447800" y="3467581"/>
            <a:ext cx="5105400" cy="4916525"/>
            <a:chOff x="0" y="0"/>
            <a:chExt cx="5718230" cy="5765098"/>
          </a:xfrm>
        </p:grpSpPr>
        <p:sp>
          <p:nvSpPr>
            <p:cNvPr id="11" name="Freeform 11"/>
            <p:cNvSpPr/>
            <p:nvPr/>
          </p:nvSpPr>
          <p:spPr>
            <a:xfrm>
              <a:off x="0" y="0"/>
              <a:ext cx="5718175" cy="5765038"/>
            </a:xfrm>
            <a:custGeom>
              <a:avLst/>
              <a:gdLst/>
              <a:ahLst/>
              <a:cxnLst/>
              <a:rect l="l" t="t" r="r" b="b"/>
              <a:pathLst>
                <a:path w="5718175" h="5765038">
                  <a:moveTo>
                    <a:pt x="0" y="953008"/>
                  </a:moveTo>
                  <a:cubicBezTo>
                    <a:pt x="0" y="426720"/>
                    <a:pt x="426720" y="0"/>
                    <a:pt x="953008" y="0"/>
                  </a:cubicBezTo>
                  <a:lnTo>
                    <a:pt x="4765167" y="0"/>
                  </a:lnTo>
                  <a:cubicBezTo>
                    <a:pt x="5291582" y="0"/>
                    <a:pt x="5718175" y="426720"/>
                    <a:pt x="5718175" y="953008"/>
                  </a:cubicBezTo>
                  <a:lnTo>
                    <a:pt x="5718175" y="4812030"/>
                  </a:lnTo>
                  <a:cubicBezTo>
                    <a:pt x="5718175" y="5338445"/>
                    <a:pt x="5291455" y="5765038"/>
                    <a:pt x="4765167" y="5765038"/>
                  </a:cubicBezTo>
                  <a:lnTo>
                    <a:pt x="953008" y="5765038"/>
                  </a:lnTo>
                  <a:cubicBezTo>
                    <a:pt x="426720" y="5765038"/>
                    <a:pt x="0" y="5338445"/>
                    <a:pt x="0" y="4812030"/>
                  </a:cubicBezTo>
                  <a:close/>
                </a:path>
              </a:pathLst>
            </a:custGeom>
            <a:solidFill>
              <a:srgbClr val="8AA4DF">
                <a:alpha val="19608"/>
              </a:srgbClr>
            </a:solidFill>
          </p:spPr>
          <p:txBody>
            <a:bodyPr/>
            <a:lstStyle/>
            <a:p>
              <a:endParaRPr lang="zh-CN" altLang="en-US" dirty="0"/>
            </a:p>
          </p:txBody>
        </p:sp>
      </p:grpSp>
      <p:sp>
        <p:nvSpPr>
          <p:cNvPr id="12" name="TextBox 12"/>
          <p:cNvSpPr txBox="1"/>
          <p:nvPr/>
        </p:nvSpPr>
        <p:spPr>
          <a:xfrm>
            <a:off x="2110560" y="5009769"/>
            <a:ext cx="3465829" cy="1498424"/>
          </a:xfrm>
          <a:prstGeom prst="rect">
            <a:avLst/>
          </a:prstGeom>
        </p:spPr>
        <p:txBody>
          <a:bodyPr lIns="0" tIns="0" rIns="0" bIns="0" rtlCol="0" anchor="t">
            <a:spAutoFit/>
          </a:bodyPr>
          <a:lstStyle/>
          <a:p>
            <a:pPr algn="ctr">
              <a:lnSpc>
                <a:spcPts val="4031"/>
              </a:lnSpc>
            </a:pPr>
            <a:r>
              <a:rPr lang="zh-CN" altLang="en-US" sz="2799" dirty="0">
                <a:solidFill>
                  <a:srgbClr val="203864"/>
                </a:solidFill>
                <a:ea typeface="思源黑体-粗体 Medium"/>
              </a:rPr>
              <a:t>利用</a:t>
            </a:r>
            <a:r>
              <a:rPr lang="fr-FR" altLang="zh-CN" sz="2800" b="0" i="0" dirty="0">
                <a:solidFill>
                  <a:srgbClr val="24292F"/>
                </a:solidFill>
                <a:effectLst/>
                <a:latin typeface="-apple-system"/>
              </a:rPr>
              <a:t>PyQt5.QtWidgets </a:t>
            </a:r>
            <a:r>
              <a:rPr lang="zh-CN" altLang="en-US" sz="2800" b="0" i="0" dirty="0">
                <a:solidFill>
                  <a:srgbClr val="24292F"/>
                </a:solidFill>
                <a:effectLst/>
                <a:latin typeface="-apple-system"/>
              </a:rPr>
              <a:t>模块</a:t>
            </a:r>
            <a:r>
              <a:rPr lang="zh-CN" altLang="en-US" sz="2799" dirty="0">
                <a:solidFill>
                  <a:srgbClr val="203864"/>
                </a:solidFill>
                <a:ea typeface="思源黑体-粗体 Medium"/>
              </a:rPr>
              <a:t>中的</a:t>
            </a:r>
            <a:r>
              <a:rPr lang="en-US" altLang="zh-CN" sz="2800" b="0" i="0" dirty="0" err="1">
                <a:solidFill>
                  <a:srgbClr val="24292F"/>
                </a:solidFill>
                <a:effectLst/>
                <a:latin typeface="-apple-system"/>
              </a:rPr>
              <a:t>QDirModel</a:t>
            </a:r>
            <a:r>
              <a:rPr lang="en-US" altLang="zh-CN" sz="2800" b="0" i="0" dirty="0">
                <a:solidFill>
                  <a:srgbClr val="24292F"/>
                </a:solidFill>
                <a:effectLst/>
                <a:latin typeface="-apple-system"/>
              </a:rPr>
              <a:t> </a:t>
            </a:r>
            <a:r>
              <a:rPr lang="zh-CN" altLang="en-US" sz="2800" b="0" i="0" dirty="0">
                <a:solidFill>
                  <a:srgbClr val="24292F"/>
                </a:solidFill>
                <a:effectLst/>
                <a:latin typeface="-apple-system"/>
              </a:rPr>
              <a:t>控件和</a:t>
            </a:r>
            <a:r>
              <a:rPr lang="fr-FR" altLang="zh-CN" sz="2800" b="0" i="0" dirty="0" err="1">
                <a:solidFill>
                  <a:srgbClr val="24292F"/>
                </a:solidFill>
                <a:effectLst/>
                <a:latin typeface="-apple-system"/>
              </a:rPr>
              <a:t>QTreeView</a:t>
            </a:r>
            <a:endParaRPr lang="en-US" sz="2799" dirty="0">
              <a:solidFill>
                <a:srgbClr val="203864"/>
              </a:solidFill>
              <a:ea typeface="思源黑体-粗体 Medium"/>
            </a:endParaRPr>
          </a:p>
        </p:txBody>
      </p:sp>
      <p:sp>
        <p:nvSpPr>
          <p:cNvPr id="13" name="TextBox 13"/>
          <p:cNvSpPr txBox="1"/>
          <p:nvPr/>
        </p:nvSpPr>
        <p:spPr>
          <a:xfrm>
            <a:off x="2312688" y="3717776"/>
            <a:ext cx="3061573" cy="744563"/>
          </a:xfrm>
          <a:prstGeom prst="rect">
            <a:avLst/>
          </a:prstGeom>
        </p:spPr>
        <p:txBody>
          <a:bodyPr lIns="0" tIns="0" rIns="0" bIns="0" rtlCol="0" anchor="t">
            <a:spAutoFit/>
          </a:bodyPr>
          <a:lstStyle/>
          <a:p>
            <a:pPr algn="ctr">
              <a:lnSpc>
                <a:spcPts val="6480"/>
              </a:lnSpc>
            </a:pPr>
            <a:r>
              <a:rPr lang="zh-CN" altLang="en-US" sz="3600" dirty="0">
                <a:solidFill>
                  <a:srgbClr val="1A55D7"/>
                </a:solidFill>
                <a:ea typeface="思源黑体-粗体 Bold"/>
              </a:rPr>
              <a:t>显示文件系统</a:t>
            </a:r>
            <a:endParaRPr lang="en-US" sz="3600" dirty="0">
              <a:solidFill>
                <a:srgbClr val="1A55D7"/>
              </a:solidFill>
              <a:ea typeface="思源黑体-粗体 Bold"/>
            </a:endParaRPr>
          </a:p>
        </p:txBody>
      </p:sp>
      <p:grpSp>
        <p:nvGrpSpPr>
          <p:cNvPr id="14" name="Group 14"/>
          <p:cNvGrpSpPr/>
          <p:nvPr/>
        </p:nvGrpSpPr>
        <p:grpSpPr>
          <a:xfrm>
            <a:off x="3314358" y="3000000"/>
            <a:ext cx="848100" cy="848100"/>
            <a:chOff x="0" y="0"/>
            <a:chExt cx="1130800" cy="1130800"/>
          </a:xfrm>
        </p:grpSpPr>
        <p:sp>
          <p:nvSpPr>
            <p:cNvPr id="15" name="Freeform 15"/>
            <p:cNvSpPr/>
            <p:nvPr/>
          </p:nvSpPr>
          <p:spPr>
            <a:xfrm>
              <a:off x="25400" y="25400"/>
              <a:ext cx="1080008" cy="1196086"/>
            </a:xfrm>
            <a:custGeom>
              <a:avLst/>
              <a:gdLst/>
              <a:ahLst/>
              <a:cxnLst/>
              <a:rect l="l" t="t" r="r" b="b"/>
              <a:pathLst>
                <a:path w="1080008" h="1196086">
                  <a:moveTo>
                    <a:pt x="0" y="0"/>
                  </a:moveTo>
                  <a:lnTo>
                    <a:pt x="1080008" y="0"/>
                  </a:lnTo>
                  <a:lnTo>
                    <a:pt x="1080008" y="866140"/>
                  </a:lnTo>
                  <a:cubicBezTo>
                    <a:pt x="540004" y="866140"/>
                    <a:pt x="540004" y="1196086"/>
                    <a:pt x="0" y="1008634"/>
                  </a:cubicBezTo>
                  <a:close/>
                </a:path>
              </a:pathLst>
            </a:custGeom>
            <a:solidFill>
              <a:srgbClr val="1A55D7"/>
            </a:solidFill>
          </p:spPr>
        </p:sp>
        <p:sp>
          <p:nvSpPr>
            <p:cNvPr id="16" name="Freeform 16"/>
            <p:cNvSpPr/>
            <p:nvPr/>
          </p:nvSpPr>
          <p:spPr>
            <a:xfrm>
              <a:off x="0" y="0"/>
              <a:ext cx="1130808" cy="1116965"/>
            </a:xfrm>
            <a:custGeom>
              <a:avLst/>
              <a:gdLst/>
              <a:ahLst/>
              <a:cxnLst/>
              <a:rect l="l" t="t" r="r" b="b"/>
              <a:pathLst>
                <a:path w="1130808" h="1116965">
                  <a:moveTo>
                    <a:pt x="25400" y="0"/>
                  </a:moveTo>
                  <a:lnTo>
                    <a:pt x="1105408" y="0"/>
                  </a:lnTo>
                  <a:cubicBezTo>
                    <a:pt x="1119378" y="0"/>
                    <a:pt x="1130808" y="11430"/>
                    <a:pt x="1130808" y="25400"/>
                  </a:cubicBezTo>
                  <a:lnTo>
                    <a:pt x="1130808" y="891540"/>
                  </a:lnTo>
                  <a:cubicBezTo>
                    <a:pt x="1130808" y="905510"/>
                    <a:pt x="1119378" y="916940"/>
                    <a:pt x="1105408" y="916940"/>
                  </a:cubicBezTo>
                  <a:cubicBezTo>
                    <a:pt x="878586" y="916940"/>
                    <a:pt x="750189" y="976249"/>
                    <a:pt x="632841" y="1030351"/>
                  </a:cubicBezTo>
                  <a:cubicBezTo>
                    <a:pt x="537083" y="1074547"/>
                    <a:pt x="445643" y="1116965"/>
                    <a:pt x="316230" y="1116965"/>
                  </a:cubicBezTo>
                  <a:cubicBezTo>
                    <a:pt x="234315" y="1116965"/>
                    <a:pt x="138430" y="1100074"/>
                    <a:pt x="17145" y="1057910"/>
                  </a:cubicBezTo>
                  <a:cubicBezTo>
                    <a:pt x="6858" y="1054481"/>
                    <a:pt x="0" y="1044829"/>
                    <a:pt x="0" y="1034034"/>
                  </a:cubicBezTo>
                  <a:lnTo>
                    <a:pt x="0" y="25400"/>
                  </a:lnTo>
                  <a:cubicBezTo>
                    <a:pt x="0" y="11430"/>
                    <a:pt x="11430" y="0"/>
                    <a:pt x="25400" y="0"/>
                  </a:cubicBezTo>
                  <a:moveTo>
                    <a:pt x="25400" y="50800"/>
                  </a:moveTo>
                  <a:lnTo>
                    <a:pt x="25400" y="25400"/>
                  </a:lnTo>
                  <a:lnTo>
                    <a:pt x="50800" y="25400"/>
                  </a:lnTo>
                  <a:lnTo>
                    <a:pt x="50800" y="1034034"/>
                  </a:lnTo>
                  <a:lnTo>
                    <a:pt x="25400" y="1034034"/>
                  </a:lnTo>
                  <a:lnTo>
                    <a:pt x="33782" y="1010031"/>
                  </a:lnTo>
                  <a:cubicBezTo>
                    <a:pt x="151384" y="1050798"/>
                    <a:pt x="241554" y="1066292"/>
                    <a:pt x="316230" y="1066292"/>
                  </a:cubicBezTo>
                  <a:cubicBezTo>
                    <a:pt x="433324" y="1066292"/>
                    <a:pt x="515620" y="1028573"/>
                    <a:pt x="611505" y="984250"/>
                  </a:cubicBezTo>
                  <a:cubicBezTo>
                    <a:pt x="731012" y="929132"/>
                    <a:pt x="867410" y="866140"/>
                    <a:pt x="1105408" y="866140"/>
                  </a:cubicBezTo>
                  <a:lnTo>
                    <a:pt x="1105408" y="891540"/>
                  </a:lnTo>
                  <a:lnTo>
                    <a:pt x="1080008" y="891540"/>
                  </a:lnTo>
                  <a:lnTo>
                    <a:pt x="1080008" y="25400"/>
                  </a:lnTo>
                  <a:lnTo>
                    <a:pt x="1105408" y="25400"/>
                  </a:lnTo>
                  <a:lnTo>
                    <a:pt x="1105408" y="50800"/>
                  </a:lnTo>
                  <a:lnTo>
                    <a:pt x="25400" y="50800"/>
                  </a:lnTo>
                  <a:close/>
                </a:path>
              </a:pathLst>
            </a:custGeom>
            <a:solidFill>
              <a:srgbClr val="FFFFFF"/>
            </a:solidFill>
          </p:spPr>
        </p:sp>
      </p:grpSp>
      <p:sp>
        <p:nvSpPr>
          <p:cNvPr id="31" name="TextBox 31"/>
          <p:cNvSpPr txBox="1"/>
          <p:nvPr/>
        </p:nvSpPr>
        <p:spPr>
          <a:xfrm>
            <a:off x="3401241" y="3209925"/>
            <a:ext cx="637359" cy="409575"/>
          </a:xfrm>
          <a:prstGeom prst="rect">
            <a:avLst/>
          </a:prstGeom>
        </p:spPr>
        <p:txBody>
          <a:bodyPr lIns="0" tIns="0" rIns="0" bIns="0" rtlCol="0" anchor="t">
            <a:spAutoFit/>
          </a:bodyPr>
          <a:lstStyle/>
          <a:p>
            <a:pPr algn="ctr">
              <a:lnSpc>
                <a:spcPts val="3359"/>
              </a:lnSpc>
            </a:pPr>
            <a:r>
              <a:rPr lang="en-US" sz="2799" dirty="0">
                <a:solidFill>
                  <a:srgbClr val="FFFFFF"/>
                </a:solidFill>
                <a:latin typeface="思源黑体-粗体 Bold"/>
              </a:rPr>
              <a:t>2</a:t>
            </a:r>
          </a:p>
        </p:txBody>
      </p:sp>
      <p:sp>
        <p:nvSpPr>
          <p:cNvPr id="32" name="TextBox 32"/>
          <p:cNvSpPr txBox="1"/>
          <p:nvPr/>
        </p:nvSpPr>
        <p:spPr>
          <a:xfrm>
            <a:off x="8846027" y="4058117"/>
            <a:ext cx="603824" cy="409575"/>
          </a:xfrm>
          <a:prstGeom prst="rect">
            <a:avLst/>
          </a:prstGeom>
        </p:spPr>
        <p:txBody>
          <a:bodyPr lIns="0" tIns="0" rIns="0" bIns="0" rtlCol="0" anchor="t">
            <a:spAutoFit/>
          </a:bodyPr>
          <a:lstStyle/>
          <a:p>
            <a:pPr algn="ctr">
              <a:lnSpc>
                <a:spcPts val="3359"/>
              </a:lnSpc>
            </a:pPr>
            <a:r>
              <a:rPr lang="en-US" sz="2799">
                <a:solidFill>
                  <a:srgbClr val="FFFFFF"/>
                </a:solidFill>
                <a:latin typeface="思源黑体-粗体 Bold"/>
              </a:rPr>
              <a:t>2</a:t>
            </a:r>
          </a:p>
        </p:txBody>
      </p:sp>
      <p:sp>
        <p:nvSpPr>
          <p:cNvPr id="34" name="TextBox 34"/>
          <p:cNvSpPr txBox="1"/>
          <p:nvPr/>
        </p:nvSpPr>
        <p:spPr>
          <a:xfrm>
            <a:off x="2023883" y="1902893"/>
            <a:ext cx="14240235" cy="1163955"/>
          </a:xfrm>
          <a:prstGeom prst="rect">
            <a:avLst/>
          </a:prstGeom>
        </p:spPr>
        <p:txBody>
          <a:bodyPr lIns="0" tIns="0" rIns="0" bIns="0" rtlCol="0" anchor="t">
            <a:spAutoFit/>
          </a:bodyPr>
          <a:lstStyle/>
          <a:p>
            <a:pPr algn="ctr">
              <a:lnSpc>
                <a:spcPts val="10080"/>
              </a:lnSpc>
            </a:pPr>
            <a:r>
              <a:rPr lang="zh-CN" altLang="en-US" sz="5600" dirty="0">
                <a:solidFill>
                  <a:srgbClr val="1A55D7"/>
                </a:solidFill>
                <a:ea typeface="思源黑体-粗体 Bold"/>
              </a:rPr>
              <a:t>编译器主界面设计</a:t>
            </a:r>
            <a:endParaRPr lang="en-US" sz="5600" dirty="0">
              <a:solidFill>
                <a:srgbClr val="1A55D7"/>
              </a:solidFill>
              <a:ea typeface="思源黑体-粗体 Bold"/>
            </a:endParaRPr>
          </a:p>
        </p:txBody>
      </p:sp>
      <p:sp>
        <p:nvSpPr>
          <p:cNvPr id="37" name="文本框 36">
            <a:extLst>
              <a:ext uri="{FF2B5EF4-FFF2-40B4-BE49-F238E27FC236}">
                <a16:creationId xmlns:a16="http://schemas.microsoft.com/office/drawing/2014/main" id="{1FCC7B0F-59D1-856E-9300-61AB5DAC397B}"/>
              </a:ext>
            </a:extLst>
          </p:cNvPr>
          <p:cNvSpPr txBox="1"/>
          <p:nvPr/>
        </p:nvSpPr>
        <p:spPr>
          <a:xfrm>
            <a:off x="8153400" y="4058117"/>
            <a:ext cx="6019800" cy="923330"/>
          </a:xfrm>
          <a:prstGeom prst="rect">
            <a:avLst/>
          </a:prstGeom>
          <a:noFill/>
        </p:spPr>
        <p:txBody>
          <a:bodyPr wrap="square" rtlCol="0">
            <a:spAutoFit/>
          </a:bodyPr>
          <a:lstStyle/>
          <a:p>
            <a:r>
              <a:rPr lang="zh-CN" altLang="en-US" b="0" i="0" dirty="0">
                <a:solidFill>
                  <a:srgbClr val="24292F"/>
                </a:solidFill>
                <a:effectLst/>
                <a:latin typeface="-apple-system"/>
              </a:rPr>
              <a:t>使用了 </a:t>
            </a:r>
            <a:r>
              <a:rPr lang="en-US" altLang="zh-CN" b="0" i="0" dirty="0" err="1">
                <a:solidFill>
                  <a:srgbClr val="24292F"/>
                </a:solidFill>
                <a:effectLst/>
                <a:latin typeface="-apple-system"/>
              </a:rPr>
              <a:t>QDirModel</a:t>
            </a:r>
            <a:r>
              <a:rPr lang="en-US" altLang="zh-CN" b="0" i="0" dirty="0">
                <a:solidFill>
                  <a:srgbClr val="24292F"/>
                </a:solidFill>
                <a:effectLst/>
                <a:latin typeface="-apple-system"/>
              </a:rPr>
              <a:t> </a:t>
            </a:r>
            <a:r>
              <a:rPr lang="zh-CN" altLang="en-US" b="0" i="0" dirty="0">
                <a:solidFill>
                  <a:srgbClr val="24292F"/>
                </a:solidFill>
                <a:effectLst/>
                <a:latin typeface="-apple-system"/>
              </a:rPr>
              <a:t>控件来显示文件系统。</a:t>
            </a:r>
            <a:r>
              <a:rPr lang="en-US" altLang="zh-CN" b="0" i="0" dirty="0" err="1">
                <a:solidFill>
                  <a:srgbClr val="24292F"/>
                </a:solidFill>
                <a:effectLst/>
                <a:latin typeface="-apple-system"/>
              </a:rPr>
              <a:t>QDirModel</a:t>
            </a:r>
            <a:r>
              <a:rPr lang="en-US" altLang="zh-CN" b="0" i="0" dirty="0">
                <a:solidFill>
                  <a:srgbClr val="24292F"/>
                </a:solidFill>
                <a:effectLst/>
                <a:latin typeface="-apple-system"/>
              </a:rPr>
              <a:t> </a:t>
            </a:r>
            <a:r>
              <a:rPr lang="zh-CN" altLang="en-US" b="0" i="0" dirty="0">
                <a:solidFill>
                  <a:srgbClr val="24292F"/>
                </a:solidFill>
                <a:effectLst/>
                <a:latin typeface="-apple-system"/>
              </a:rPr>
              <a:t>是一个用于显示本地文件系统的模型类，它可以将文件系统中的文件和文件夹以树形结构的方式展示出来。</a:t>
            </a:r>
            <a:endParaRPr lang="zh-CN" altLang="en-US" dirty="0"/>
          </a:p>
        </p:txBody>
      </p:sp>
    </p:spTree>
    <p:extLst>
      <p:ext uri="{BB962C8B-B14F-4D97-AF65-F5344CB8AC3E}">
        <p14:creationId xmlns:p14="http://schemas.microsoft.com/office/powerpoint/2010/main" val="417056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85062"/>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6" cy="1191741"/>
            <a:chOff x="0" y="0"/>
            <a:chExt cx="8779354" cy="1588988"/>
          </a:xfrm>
        </p:grpSpPr>
        <p:sp>
          <p:nvSpPr>
            <p:cNvPr id="7" name="TextBox 7"/>
            <p:cNvSpPr txBox="1"/>
            <p:nvPr/>
          </p:nvSpPr>
          <p:spPr>
            <a:xfrm>
              <a:off x="2260547" y="53356"/>
              <a:ext cx="6518807" cy="829373"/>
            </a:xfrm>
            <a:prstGeom prst="rect">
              <a:avLst/>
            </a:prstGeom>
          </p:spPr>
          <p:txBody>
            <a:bodyPr lIns="0" tIns="0" rIns="0" bIns="0" rtlCol="0" anchor="t">
              <a:spAutoFit/>
            </a:bodyPr>
            <a:lstStyle/>
            <a:p>
              <a:pPr algn="l">
                <a:lnSpc>
                  <a:spcPts val="5184"/>
                </a:lnSpc>
              </a:pPr>
              <a:r>
                <a:rPr lang="zh-CN" altLang="en-US" sz="3600" dirty="0">
                  <a:solidFill>
                    <a:srgbClr val="FFFFFF"/>
                  </a:solidFill>
                  <a:ea typeface="思源黑体-粗体 Bold"/>
                </a:rPr>
                <a:t>界面设计</a:t>
              </a:r>
              <a:endParaRPr lang="en-US" sz="3600" dirty="0">
                <a:solidFill>
                  <a:srgbClr val="FFFFFF"/>
                </a:solidFill>
                <a:ea typeface="思源黑体-粗体 Bold"/>
              </a:endParaRPr>
            </a:p>
          </p:txBody>
        </p:sp>
        <p:sp>
          <p:nvSpPr>
            <p:cNvPr id="8" name="TextBox 8"/>
            <p:cNvSpPr txBox="1"/>
            <p:nvPr/>
          </p:nvSpPr>
          <p:spPr>
            <a:xfrm>
              <a:off x="630044" y="949668"/>
              <a:ext cx="6518806" cy="639320"/>
            </a:xfrm>
            <a:prstGeom prst="rect">
              <a:avLst/>
            </a:prstGeom>
          </p:spPr>
          <p:txBody>
            <a:bodyPr lIns="0" tIns="0" rIns="0" bIns="0" rtlCol="0" anchor="t">
              <a:spAutoFit/>
            </a:bodyPr>
            <a:lstStyle/>
            <a:p>
              <a:pPr marL="0" marR="0" lvl="0" indent="0" algn="ctr" defTabSz="914400" rtl="0" eaLnBrk="1" fontAlgn="auto" latinLnBrk="0" hangingPunct="1">
                <a:lnSpc>
                  <a:spcPts val="4031"/>
                </a:lnSpc>
                <a:spcBef>
                  <a:spcPts val="0"/>
                </a:spcBef>
                <a:spcAft>
                  <a:spcPts val="0"/>
                </a:spcAft>
                <a:buClrTx/>
                <a:buSzTx/>
                <a:buFontTx/>
                <a:buNone/>
                <a:tabLst/>
                <a:defRPr/>
              </a:pPr>
              <a:r>
                <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rPr>
                <a:t>D</a:t>
              </a:r>
              <a:r>
                <a:rPr kumimoji="0" lang="en-US" altLang="zh-CN" sz="2799" b="0" i="0" u="none" strike="noStrike" kern="1200" cap="none" spc="0" normalizeH="0" baseline="0" noProof="0" dirty="0">
                  <a:ln>
                    <a:noFill/>
                  </a:ln>
                  <a:solidFill>
                    <a:srgbClr val="FFFFFF"/>
                  </a:solidFill>
                  <a:effectLst/>
                  <a:uLnTx/>
                  <a:uFillTx/>
                  <a:latin typeface="思源黑体-粗体 Medium"/>
                  <a:ea typeface="宋体" panose="02010600030101010101" pitchFamily="2" charset="-122"/>
                  <a:cs typeface="+mn-cs"/>
                </a:rPr>
                <a:t>esign of interface</a:t>
              </a:r>
              <a:endParaRPr kumimoji="0" lang="en-US" altLang="zh-CN" sz="2799" b="0" i="0" u="none" strike="noStrike" kern="1200" cap="none" spc="0" normalizeH="0" baseline="0" noProof="0" dirty="0">
                <a:ln>
                  <a:noFill/>
                </a:ln>
                <a:solidFill>
                  <a:srgbClr val="FFFFFF"/>
                </a:solidFill>
                <a:effectLst/>
                <a:uLnTx/>
                <a:uFillTx/>
                <a:latin typeface="思源黑体-粗体 Medium"/>
                <a:ea typeface="+mn-ea"/>
                <a:cs typeface="+mn-cs"/>
              </a:endParaRP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1699138" y="4296242"/>
            <a:ext cx="4288672" cy="4323824"/>
            <a:chOff x="0" y="0"/>
            <a:chExt cx="5718230" cy="5765098"/>
          </a:xfrm>
        </p:grpSpPr>
        <p:sp>
          <p:nvSpPr>
            <p:cNvPr id="11" name="Freeform 11"/>
            <p:cNvSpPr/>
            <p:nvPr/>
          </p:nvSpPr>
          <p:spPr>
            <a:xfrm>
              <a:off x="0" y="0"/>
              <a:ext cx="5718175" cy="5765038"/>
            </a:xfrm>
            <a:custGeom>
              <a:avLst/>
              <a:gdLst/>
              <a:ahLst/>
              <a:cxnLst/>
              <a:rect l="l" t="t" r="r" b="b"/>
              <a:pathLst>
                <a:path w="5718175" h="5765038">
                  <a:moveTo>
                    <a:pt x="0" y="953008"/>
                  </a:moveTo>
                  <a:cubicBezTo>
                    <a:pt x="0" y="426720"/>
                    <a:pt x="426720" y="0"/>
                    <a:pt x="953008" y="0"/>
                  </a:cubicBezTo>
                  <a:lnTo>
                    <a:pt x="4765167" y="0"/>
                  </a:lnTo>
                  <a:cubicBezTo>
                    <a:pt x="5291582" y="0"/>
                    <a:pt x="5718175" y="426720"/>
                    <a:pt x="5718175" y="953008"/>
                  </a:cubicBezTo>
                  <a:lnTo>
                    <a:pt x="5718175" y="4812030"/>
                  </a:lnTo>
                  <a:cubicBezTo>
                    <a:pt x="5718175" y="5338445"/>
                    <a:pt x="5291455" y="5765038"/>
                    <a:pt x="4765167" y="5765038"/>
                  </a:cubicBezTo>
                  <a:lnTo>
                    <a:pt x="953008" y="5765038"/>
                  </a:lnTo>
                  <a:cubicBezTo>
                    <a:pt x="426720" y="5765038"/>
                    <a:pt x="0" y="5338445"/>
                    <a:pt x="0" y="4812030"/>
                  </a:cubicBezTo>
                  <a:close/>
                </a:path>
              </a:pathLst>
            </a:custGeom>
            <a:solidFill>
              <a:srgbClr val="8AA4DF">
                <a:alpha val="19608"/>
              </a:srgbClr>
            </a:solidFill>
          </p:spPr>
        </p:sp>
      </p:grpSp>
      <p:sp>
        <p:nvSpPr>
          <p:cNvPr id="12" name="TextBox 12"/>
          <p:cNvSpPr txBox="1"/>
          <p:nvPr/>
        </p:nvSpPr>
        <p:spPr>
          <a:xfrm>
            <a:off x="2110560" y="6002462"/>
            <a:ext cx="3465829" cy="2495931"/>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Medium"/>
              </a:rPr>
              <a:t>适用于长段落排版演示文稿是一种实用的工具，可以是演示，演讲，报告等。</a:t>
            </a:r>
          </a:p>
          <a:p>
            <a:pPr algn="ctr">
              <a:lnSpc>
                <a:spcPts val="4031"/>
              </a:lnSpc>
            </a:pPr>
            <a:endParaRPr lang="en-US" sz="2799">
              <a:solidFill>
                <a:srgbClr val="203864"/>
              </a:solidFill>
              <a:ea typeface="思源黑体-粗体 Medium"/>
            </a:endParaRPr>
          </a:p>
        </p:txBody>
      </p:sp>
      <p:sp>
        <p:nvSpPr>
          <p:cNvPr id="13" name="TextBox 13"/>
          <p:cNvSpPr txBox="1"/>
          <p:nvPr/>
        </p:nvSpPr>
        <p:spPr>
          <a:xfrm>
            <a:off x="2312688" y="4890778"/>
            <a:ext cx="3061573" cy="744855"/>
          </a:xfrm>
          <a:prstGeom prst="rect">
            <a:avLst/>
          </a:prstGeom>
        </p:spPr>
        <p:txBody>
          <a:bodyPr lIns="0" tIns="0" rIns="0" bIns="0" rtlCol="0" anchor="t">
            <a:spAutoFit/>
          </a:bodyPr>
          <a:lstStyle/>
          <a:p>
            <a:pPr algn="ctr">
              <a:lnSpc>
                <a:spcPts val="6480"/>
              </a:lnSpc>
            </a:pPr>
            <a:r>
              <a:rPr lang="en-US" sz="3600">
                <a:solidFill>
                  <a:srgbClr val="1A55D7"/>
                </a:solidFill>
                <a:ea typeface="思源黑体-粗体 Bold"/>
              </a:rPr>
              <a:t>首要任务</a:t>
            </a:r>
          </a:p>
        </p:txBody>
      </p:sp>
      <p:grpSp>
        <p:nvGrpSpPr>
          <p:cNvPr id="14" name="Group 14"/>
          <p:cNvGrpSpPr/>
          <p:nvPr/>
        </p:nvGrpSpPr>
        <p:grpSpPr>
          <a:xfrm>
            <a:off x="3419424" y="3922853"/>
            <a:ext cx="848100" cy="848100"/>
            <a:chOff x="0" y="0"/>
            <a:chExt cx="1130800" cy="1130800"/>
          </a:xfrm>
        </p:grpSpPr>
        <p:sp>
          <p:nvSpPr>
            <p:cNvPr id="15" name="Freeform 15"/>
            <p:cNvSpPr/>
            <p:nvPr/>
          </p:nvSpPr>
          <p:spPr>
            <a:xfrm>
              <a:off x="25400" y="25400"/>
              <a:ext cx="1080008" cy="1196086"/>
            </a:xfrm>
            <a:custGeom>
              <a:avLst/>
              <a:gdLst/>
              <a:ahLst/>
              <a:cxnLst/>
              <a:rect l="l" t="t" r="r" b="b"/>
              <a:pathLst>
                <a:path w="1080008" h="1196086">
                  <a:moveTo>
                    <a:pt x="0" y="0"/>
                  </a:moveTo>
                  <a:lnTo>
                    <a:pt x="1080008" y="0"/>
                  </a:lnTo>
                  <a:lnTo>
                    <a:pt x="1080008" y="866140"/>
                  </a:lnTo>
                  <a:cubicBezTo>
                    <a:pt x="540004" y="866140"/>
                    <a:pt x="540004" y="1196086"/>
                    <a:pt x="0" y="1008634"/>
                  </a:cubicBezTo>
                  <a:close/>
                </a:path>
              </a:pathLst>
            </a:custGeom>
            <a:solidFill>
              <a:srgbClr val="1A55D7"/>
            </a:solidFill>
          </p:spPr>
        </p:sp>
        <p:sp>
          <p:nvSpPr>
            <p:cNvPr id="16" name="Freeform 16"/>
            <p:cNvSpPr/>
            <p:nvPr/>
          </p:nvSpPr>
          <p:spPr>
            <a:xfrm>
              <a:off x="0" y="0"/>
              <a:ext cx="1130808" cy="1116965"/>
            </a:xfrm>
            <a:custGeom>
              <a:avLst/>
              <a:gdLst/>
              <a:ahLst/>
              <a:cxnLst/>
              <a:rect l="l" t="t" r="r" b="b"/>
              <a:pathLst>
                <a:path w="1130808" h="1116965">
                  <a:moveTo>
                    <a:pt x="25400" y="0"/>
                  </a:moveTo>
                  <a:lnTo>
                    <a:pt x="1105408" y="0"/>
                  </a:lnTo>
                  <a:cubicBezTo>
                    <a:pt x="1119378" y="0"/>
                    <a:pt x="1130808" y="11430"/>
                    <a:pt x="1130808" y="25400"/>
                  </a:cubicBezTo>
                  <a:lnTo>
                    <a:pt x="1130808" y="891540"/>
                  </a:lnTo>
                  <a:cubicBezTo>
                    <a:pt x="1130808" y="905510"/>
                    <a:pt x="1119378" y="916940"/>
                    <a:pt x="1105408" y="916940"/>
                  </a:cubicBezTo>
                  <a:cubicBezTo>
                    <a:pt x="878586" y="916940"/>
                    <a:pt x="750189" y="976249"/>
                    <a:pt x="632841" y="1030351"/>
                  </a:cubicBezTo>
                  <a:cubicBezTo>
                    <a:pt x="537083" y="1074547"/>
                    <a:pt x="445643" y="1116965"/>
                    <a:pt x="316230" y="1116965"/>
                  </a:cubicBezTo>
                  <a:cubicBezTo>
                    <a:pt x="234315" y="1116965"/>
                    <a:pt x="138430" y="1100074"/>
                    <a:pt x="17145" y="1057910"/>
                  </a:cubicBezTo>
                  <a:cubicBezTo>
                    <a:pt x="6858" y="1054481"/>
                    <a:pt x="0" y="1044829"/>
                    <a:pt x="0" y="1034034"/>
                  </a:cubicBezTo>
                  <a:lnTo>
                    <a:pt x="0" y="25400"/>
                  </a:lnTo>
                  <a:cubicBezTo>
                    <a:pt x="0" y="11430"/>
                    <a:pt x="11430" y="0"/>
                    <a:pt x="25400" y="0"/>
                  </a:cubicBezTo>
                  <a:moveTo>
                    <a:pt x="25400" y="50800"/>
                  </a:moveTo>
                  <a:lnTo>
                    <a:pt x="25400" y="25400"/>
                  </a:lnTo>
                  <a:lnTo>
                    <a:pt x="50800" y="25400"/>
                  </a:lnTo>
                  <a:lnTo>
                    <a:pt x="50800" y="1034034"/>
                  </a:lnTo>
                  <a:lnTo>
                    <a:pt x="25400" y="1034034"/>
                  </a:lnTo>
                  <a:lnTo>
                    <a:pt x="33782" y="1010031"/>
                  </a:lnTo>
                  <a:cubicBezTo>
                    <a:pt x="151384" y="1050798"/>
                    <a:pt x="241554" y="1066292"/>
                    <a:pt x="316230" y="1066292"/>
                  </a:cubicBezTo>
                  <a:cubicBezTo>
                    <a:pt x="433324" y="1066292"/>
                    <a:pt x="515620" y="1028573"/>
                    <a:pt x="611505" y="984250"/>
                  </a:cubicBezTo>
                  <a:cubicBezTo>
                    <a:pt x="731012" y="929132"/>
                    <a:pt x="867410" y="866140"/>
                    <a:pt x="1105408" y="866140"/>
                  </a:cubicBezTo>
                  <a:lnTo>
                    <a:pt x="1105408" y="891540"/>
                  </a:lnTo>
                  <a:lnTo>
                    <a:pt x="1080008" y="891540"/>
                  </a:lnTo>
                  <a:lnTo>
                    <a:pt x="1080008" y="25400"/>
                  </a:lnTo>
                  <a:lnTo>
                    <a:pt x="1105408" y="25400"/>
                  </a:lnTo>
                  <a:lnTo>
                    <a:pt x="1105408" y="50800"/>
                  </a:lnTo>
                  <a:lnTo>
                    <a:pt x="25400" y="50800"/>
                  </a:lnTo>
                  <a:close/>
                </a:path>
              </a:pathLst>
            </a:custGeom>
            <a:solidFill>
              <a:srgbClr val="FFFFFF"/>
            </a:solidFill>
          </p:spPr>
        </p:sp>
      </p:grpSp>
      <p:grpSp>
        <p:nvGrpSpPr>
          <p:cNvPr id="17" name="Group 17"/>
          <p:cNvGrpSpPr/>
          <p:nvPr/>
        </p:nvGrpSpPr>
        <p:grpSpPr>
          <a:xfrm>
            <a:off x="6999664" y="4296242"/>
            <a:ext cx="4288672" cy="4323824"/>
            <a:chOff x="0" y="0"/>
            <a:chExt cx="5718230" cy="5765098"/>
          </a:xfrm>
        </p:grpSpPr>
        <p:sp>
          <p:nvSpPr>
            <p:cNvPr id="18" name="Freeform 18"/>
            <p:cNvSpPr/>
            <p:nvPr/>
          </p:nvSpPr>
          <p:spPr>
            <a:xfrm>
              <a:off x="0" y="0"/>
              <a:ext cx="5718175" cy="5765038"/>
            </a:xfrm>
            <a:custGeom>
              <a:avLst/>
              <a:gdLst/>
              <a:ahLst/>
              <a:cxnLst/>
              <a:rect l="l" t="t" r="r" b="b"/>
              <a:pathLst>
                <a:path w="5718175" h="5765038">
                  <a:moveTo>
                    <a:pt x="0" y="953008"/>
                  </a:moveTo>
                  <a:cubicBezTo>
                    <a:pt x="0" y="426720"/>
                    <a:pt x="426720" y="0"/>
                    <a:pt x="953008" y="0"/>
                  </a:cubicBezTo>
                  <a:lnTo>
                    <a:pt x="4765167" y="0"/>
                  </a:lnTo>
                  <a:cubicBezTo>
                    <a:pt x="5291582" y="0"/>
                    <a:pt x="5718175" y="426720"/>
                    <a:pt x="5718175" y="953008"/>
                  </a:cubicBezTo>
                  <a:lnTo>
                    <a:pt x="5718175" y="4812030"/>
                  </a:lnTo>
                  <a:cubicBezTo>
                    <a:pt x="5718175" y="5338445"/>
                    <a:pt x="5291455" y="5765038"/>
                    <a:pt x="4765167" y="5765038"/>
                  </a:cubicBezTo>
                  <a:lnTo>
                    <a:pt x="953008" y="5765038"/>
                  </a:lnTo>
                  <a:cubicBezTo>
                    <a:pt x="426720" y="5765038"/>
                    <a:pt x="0" y="5338445"/>
                    <a:pt x="0" y="4812030"/>
                  </a:cubicBezTo>
                  <a:close/>
                </a:path>
              </a:pathLst>
            </a:custGeom>
            <a:solidFill>
              <a:srgbClr val="8AA4DF">
                <a:alpha val="19608"/>
              </a:srgbClr>
            </a:solidFill>
          </p:spPr>
        </p:sp>
      </p:grpSp>
      <p:sp>
        <p:nvSpPr>
          <p:cNvPr id="19" name="TextBox 19"/>
          <p:cNvSpPr txBox="1"/>
          <p:nvPr/>
        </p:nvSpPr>
        <p:spPr>
          <a:xfrm>
            <a:off x="7469084" y="6002462"/>
            <a:ext cx="3349835" cy="1991106"/>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Medium"/>
              </a:rPr>
              <a:t>适用于长段落排版演示文稿是一种实用的工具，可以是演示，演讲，报告等。</a:t>
            </a:r>
          </a:p>
        </p:txBody>
      </p:sp>
      <p:sp>
        <p:nvSpPr>
          <p:cNvPr id="20" name="TextBox 20"/>
          <p:cNvSpPr txBox="1"/>
          <p:nvPr/>
        </p:nvSpPr>
        <p:spPr>
          <a:xfrm>
            <a:off x="7613214" y="4890778"/>
            <a:ext cx="3061574" cy="744855"/>
          </a:xfrm>
          <a:prstGeom prst="rect">
            <a:avLst/>
          </a:prstGeom>
        </p:spPr>
        <p:txBody>
          <a:bodyPr lIns="0" tIns="0" rIns="0" bIns="0" rtlCol="0" anchor="t">
            <a:spAutoFit/>
          </a:bodyPr>
          <a:lstStyle/>
          <a:p>
            <a:pPr algn="ctr">
              <a:lnSpc>
                <a:spcPts val="6480"/>
              </a:lnSpc>
            </a:pPr>
            <a:r>
              <a:rPr lang="en-US" sz="3600">
                <a:solidFill>
                  <a:srgbClr val="1A55D7"/>
                </a:solidFill>
                <a:ea typeface="思源黑体-粗体 Bold"/>
              </a:rPr>
              <a:t>概念特征</a:t>
            </a:r>
          </a:p>
        </p:txBody>
      </p:sp>
      <p:grpSp>
        <p:nvGrpSpPr>
          <p:cNvPr id="21" name="Group 21"/>
          <p:cNvGrpSpPr/>
          <p:nvPr/>
        </p:nvGrpSpPr>
        <p:grpSpPr>
          <a:xfrm>
            <a:off x="8719950" y="3922853"/>
            <a:ext cx="848100" cy="848100"/>
            <a:chOff x="0" y="0"/>
            <a:chExt cx="1130800" cy="1130800"/>
          </a:xfrm>
        </p:grpSpPr>
        <p:sp>
          <p:nvSpPr>
            <p:cNvPr id="22" name="Freeform 22"/>
            <p:cNvSpPr/>
            <p:nvPr/>
          </p:nvSpPr>
          <p:spPr>
            <a:xfrm>
              <a:off x="25400" y="25400"/>
              <a:ext cx="1080008" cy="1196086"/>
            </a:xfrm>
            <a:custGeom>
              <a:avLst/>
              <a:gdLst/>
              <a:ahLst/>
              <a:cxnLst/>
              <a:rect l="l" t="t" r="r" b="b"/>
              <a:pathLst>
                <a:path w="1080008" h="1196086">
                  <a:moveTo>
                    <a:pt x="0" y="0"/>
                  </a:moveTo>
                  <a:lnTo>
                    <a:pt x="1080008" y="0"/>
                  </a:lnTo>
                  <a:lnTo>
                    <a:pt x="1080008" y="866140"/>
                  </a:lnTo>
                  <a:cubicBezTo>
                    <a:pt x="540004" y="866140"/>
                    <a:pt x="540004" y="1196086"/>
                    <a:pt x="0" y="1008634"/>
                  </a:cubicBezTo>
                  <a:close/>
                </a:path>
              </a:pathLst>
            </a:custGeom>
            <a:solidFill>
              <a:srgbClr val="1A55D7"/>
            </a:solidFill>
          </p:spPr>
        </p:sp>
        <p:sp>
          <p:nvSpPr>
            <p:cNvPr id="23" name="Freeform 23"/>
            <p:cNvSpPr/>
            <p:nvPr/>
          </p:nvSpPr>
          <p:spPr>
            <a:xfrm>
              <a:off x="0" y="0"/>
              <a:ext cx="1130808" cy="1116965"/>
            </a:xfrm>
            <a:custGeom>
              <a:avLst/>
              <a:gdLst/>
              <a:ahLst/>
              <a:cxnLst/>
              <a:rect l="l" t="t" r="r" b="b"/>
              <a:pathLst>
                <a:path w="1130808" h="1116965">
                  <a:moveTo>
                    <a:pt x="25400" y="0"/>
                  </a:moveTo>
                  <a:lnTo>
                    <a:pt x="1105408" y="0"/>
                  </a:lnTo>
                  <a:cubicBezTo>
                    <a:pt x="1119378" y="0"/>
                    <a:pt x="1130808" y="11430"/>
                    <a:pt x="1130808" y="25400"/>
                  </a:cubicBezTo>
                  <a:lnTo>
                    <a:pt x="1130808" y="891540"/>
                  </a:lnTo>
                  <a:cubicBezTo>
                    <a:pt x="1130808" y="905510"/>
                    <a:pt x="1119378" y="916940"/>
                    <a:pt x="1105408" y="916940"/>
                  </a:cubicBezTo>
                  <a:cubicBezTo>
                    <a:pt x="878586" y="916940"/>
                    <a:pt x="750189" y="976249"/>
                    <a:pt x="632841" y="1030351"/>
                  </a:cubicBezTo>
                  <a:cubicBezTo>
                    <a:pt x="537083" y="1074547"/>
                    <a:pt x="445643" y="1116965"/>
                    <a:pt x="316230" y="1116965"/>
                  </a:cubicBezTo>
                  <a:cubicBezTo>
                    <a:pt x="234315" y="1116965"/>
                    <a:pt x="138430" y="1100074"/>
                    <a:pt x="17145" y="1057910"/>
                  </a:cubicBezTo>
                  <a:cubicBezTo>
                    <a:pt x="6858" y="1054481"/>
                    <a:pt x="0" y="1044829"/>
                    <a:pt x="0" y="1034034"/>
                  </a:cubicBezTo>
                  <a:lnTo>
                    <a:pt x="0" y="25400"/>
                  </a:lnTo>
                  <a:cubicBezTo>
                    <a:pt x="0" y="11430"/>
                    <a:pt x="11430" y="0"/>
                    <a:pt x="25400" y="0"/>
                  </a:cubicBezTo>
                  <a:moveTo>
                    <a:pt x="25400" y="50800"/>
                  </a:moveTo>
                  <a:lnTo>
                    <a:pt x="25400" y="25400"/>
                  </a:lnTo>
                  <a:lnTo>
                    <a:pt x="50800" y="25400"/>
                  </a:lnTo>
                  <a:lnTo>
                    <a:pt x="50800" y="1034034"/>
                  </a:lnTo>
                  <a:lnTo>
                    <a:pt x="25400" y="1034034"/>
                  </a:lnTo>
                  <a:lnTo>
                    <a:pt x="33782" y="1010031"/>
                  </a:lnTo>
                  <a:cubicBezTo>
                    <a:pt x="151384" y="1050798"/>
                    <a:pt x="241554" y="1066292"/>
                    <a:pt x="316230" y="1066292"/>
                  </a:cubicBezTo>
                  <a:cubicBezTo>
                    <a:pt x="433324" y="1066292"/>
                    <a:pt x="515620" y="1028573"/>
                    <a:pt x="611505" y="984250"/>
                  </a:cubicBezTo>
                  <a:cubicBezTo>
                    <a:pt x="731012" y="929132"/>
                    <a:pt x="867410" y="866140"/>
                    <a:pt x="1105408" y="866140"/>
                  </a:cubicBezTo>
                  <a:lnTo>
                    <a:pt x="1105408" y="891540"/>
                  </a:lnTo>
                  <a:lnTo>
                    <a:pt x="1080008" y="891540"/>
                  </a:lnTo>
                  <a:lnTo>
                    <a:pt x="1080008" y="25400"/>
                  </a:lnTo>
                  <a:lnTo>
                    <a:pt x="1105408" y="25400"/>
                  </a:lnTo>
                  <a:lnTo>
                    <a:pt x="1105408" y="50800"/>
                  </a:lnTo>
                  <a:lnTo>
                    <a:pt x="25400" y="50800"/>
                  </a:lnTo>
                  <a:close/>
                </a:path>
              </a:pathLst>
            </a:custGeom>
            <a:solidFill>
              <a:srgbClr val="FFFFFF"/>
            </a:solidFill>
          </p:spPr>
        </p:sp>
      </p:grpSp>
      <p:grpSp>
        <p:nvGrpSpPr>
          <p:cNvPr id="24" name="Group 24"/>
          <p:cNvGrpSpPr/>
          <p:nvPr/>
        </p:nvGrpSpPr>
        <p:grpSpPr>
          <a:xfrm>
            <a:off x="12300189" y="4296242"/>
            <a:ext cx="4288672" cy="4323824"/>
            <a:chOff x="0" y="0"/>
            <a:chExt cx="5718230" cy="5765098"/>
          </a:xfrm>
        </p:grpSpPr>
        <p:sp>
          <p:nvSpPr>
            <p:cNvPr id="25" name="Freeform 25"/>
            <p:cNvSpPr/>
            <p:nvPr/>
          </p:nvSpPr>
          <p:spPr>
            <a:xfrm>
              <a:off x="0" y="0"/>
              <a:ext cx="5718175" cy="5765038"/>
            </a:xfrm>
            <a:custGeom>
              <a:avLst/>
              <a:gdLst/>
              <a:ahLst/>
              <a:cxnLst/>
              <a:rect l="l" t="t" r="r" b="b"/>
              <a:pathLst>
                <a:path w="5718175" h="5765038">
                  <a:moveTo>
                    <a:pt x="0" y="953008"/>
                  </a:moveTo>
                  <a:cubicBezTo>
                    <a:pt x="0" y="426720"/>
                    <a:pt x="426720" y="0"/>
                    <a:pt x="953008" y="0"/>
                  </a:cubicBezTo>
                  <a:lnTo>
                    <a:pt x="4765167" y="0"/>
                  </a:lnTo>
                  <a:cubicBezTo>
                    <a:pt x="5291582" y="0"/>
                    <a:pt x="5718175" y="426720"/>
                    <a:pt x="5718175" y="953008"/>
                  </a:cubicBezTo>
                  <a:lnTo>
                    <a:pt x="5718175" y="4812030"/>
                  </a:lnTo>
                  <a:cubicBezTo>
                    <a:pt x="5718175" y="5338445"/>
                    <a:pt x="5291455" y="5765038"/>
                    <a:pt x="4765167" y="5765038"/>
                  </a:cubicBezTo>
                  <a:lnTo>
                    <a:pt x="953008" y="5765038"/>
                  </a:lnTo>
                  <a:cubicBezTo>
                    <a:pt x="426720" y="5765038"/>
                    <a:pt x="0" y="5338445"/>
                    <a:pt x="0" y="4812030"/>
                  </a:cubicBezTo>
                  <a:close/>
                </a:path>
              </a:pathLst>
            </a:custGeom>
            <a:solidFill>
              <a:srgbClr val="8AA4DF">
                <a:alpha val="19608"/>
              </a:srgbClr>
            </a:solidFill>
          </p:spPr>
        </p:sp>
      </p:grpSp>
      <p:sp>
        <p:nvSpPr>
          <p:cNvPr id="26" name="TextBox 26"/>
          <p:cNvSpPr txBox="1"/>
          <p:nvPr/>
        </p:nvSpPr>
        <p:spPr>
          <a:xfrm>
            <a:off x="12779532" y="6002462"/>
            <a:ext cx="3329985" cy="1991106"/>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Medium"/>
              </a:rPr>
              <a:t>适用于长段落排版演示文稿是一种实用的工具，可以是演示，演讲，报告等。</a:t>
            </a:r>
          </a:p>
        </p:txBody>
      </p:sp>
      <p:sp>
        <p:nvSpPr>
          <p:cNvPr id="27" name="TextBox 27"/>
          <p:cNvSpPr txBox="1"/>
          <p:nvPr/>
        </p:nvSpPr>
        <p:spPr>
          <a:xfrm>
            <a:off x="12913738" y="4890778"/>
            <a:ext cx="3061574" cy="744855"/>
          </a:xfrm>
          <a:prstGeom prst="rect">
            <a:avLst/>
          </a:prstGeom>
        </p:spPr>
        <p:txBody>
          <a:bodyPr lIns="0" tIns="0" rIns="0" bIns="0" rtlCol="0" anchor="t">
            <a:spAutoFit/>
          </a:bodyPr>
          <a:lstStyle/>
          <a:p>
            <a:pPr algn="ctr">
              <a:lnSpc>
                <a:spcPts val="6480"/>
              </a:lnSpc>
            </a:pPr>
            <a:r>
              <a:rPr lang="en-US" sz="3600">
                <a:solidFill>
                  <a:srgbClr val="1A55D7"/>
                </a:solidFill>
                <a:ea typeface="思源黑体-粗体 Bold"/>
              </a:rPr>
              <a:t>现实意义</a:t>
            </a:r>
          </a:p>
        </p:txBody>
      </p:sp>
      <p:grpSp>
        <p:nvGrpSpPr>
          <p:cNvPr id="28" name="Group 28"/>
          <p:cNvGrpSpPr/>
          <p:nvPr/>
        </p:nvGrpSpPr>
        <p:grpSpPr>
          <a:xfrm>
            <a:off x="14020475" y="3922853"/>
            <a:ext cx="848100" cy="848100"/>
            <a:chOff x="0" y="0"/>
            <a:chExt cx="1130800" cy="1130800"/>
          </a:xfrm>
        </p:grpSpPr>
        <p:sp>
          <p:nvSpPr>
            <p:cNvPr id="29" name="Freeform 29"/>
            <p:cNvSpPr/>
            <p:nvPr/>
          </p:nvSpPr>
          <p:spPr>
            <a:xfrm>
              <a:off x="25400" y="25400"/>
              <a:ext cx="1080008" cy="1196086"/>
            </a:xfrm>
            <a:custGeom>
              <a:avLst/>
              <a:gdLst/>
              <a:ahLst/>
              <a:cxnLst/>
              <a:rect l="l" t="t" r="r" b="b"/>
              <a:pathLst>
                <a:path w="1080008" h="1196086">
                  <a:moveTo>
                    <a:pt x="0" y="0"/>
                  </a:moveTo>
                  <a:lnTo>
                    <a:pt x="1080008" y="0"/>
                  </a:lnTo>
                  <a:lnTo>
                    <a:pt x="1080008" y="866140"/>
                  </a:lnTo>
                  <a:cubicBezTo>
                    <a:pt x="540004" y="866140"/>
                    <a:pt x="540004" y="1196086"/>
                    <a:pt x="0" y="1008634"/>
                  </a:cubicBezTo>
                  <a:close/>
                </a:path>
              </a:pathLst>
            </a:custGeom>
            <a:solidFill>
              <a:srgbClr val="1A55D7"/>
            </a:solidFill>
          </p:spPr>
        </p:sp>
        <p:sp>
          <p:nvSpPr>
            <p:cNvPr id="30" name="Freeform 30"/>
            <p:cNvSpPr/>
            <p:nvPr/>
          </p:nvSpPr>
          <p:spPr>
            <a:xfrm>
              <a:off x="0" y="0"/>
              <a:ext cx="1130808" cy="1116965"/>
            </a:xfrm>
            <a:custGeom>
              <a:avLst/>
              <a:gdLst/>
              <a:ahLst/>
              <a:cxnLst/>
              <a:rect l="l" t="t" r="r" b="b"/>
              <a:pathLst>
                <a:path w="1130808" h="1116965">
                  <a:moveTo>
                    <a:pt x="25400" y="0"/>
                  </a:moveTo>
                  <a:lnTo>
                    <a:pt x="1105408" y="0"/>
                  </a:lnTo>
                  <a:cubicBezTo>
                    <a:pt x="1119378" y="0"/>
                    <a:pt x="1130808" y="11430"/>
                    <a:pt x="1130808" y="25400"/>
                  </a:cubicBezTo>
                  <a:lnTo>
                    <a:pt x="1130808" y="891540"/>
                  </a:lnTo>
                  <a:cubicBezTo>
                    <a:pt x="1130808" y="905510"/>
                    <a:pt x="1119378" y="916940"/>
                    <a:pt x="1105408" y="916940"/>
                  </a:cubicBezTo>
                  <a:cubicBezTo>
                    <a:pt x="878586" y="916940"/>
                    <a:pt x="750189" y="976249"/>
                    <a:pt x="632841" y="1030351"/>
                  </a:cubicBezTo>
                  <a:cubicBezTo>
                    <a:pt x="537083" y="1074547"/>
                    <a:pt x="445643" y="1116965"/>
                    <a:pt x="316230" y="1116965"/>
                  </a:cubicBezTo>
                  <a:cubicBezTo>
                    <a:pt x="234315" y="1116965"/>
                    <a:pt x="138430" y="1100074"/>
                    <a:pt x="17145" y="1057910"/>
                  </a:cubicBezTo>
                  <a:cubicBezTo>
                    <a:pt x="6858" y="1054481"/>
                    <a:pt x="0" y="1044829"/>
                    <a:pt x="0" y="1034034"/>
                  </a:cubicBezTo>
                  <a:lnTo>
                    <a:pt x="0" y="25400"/>
                  </a:lnTo>
                  <a:cubicBezTo>
                    <a:pt x="0" y="11430"/>
                    <a:pt x="11430" y="0"/>
                    <a:pt x="25400" y="0"/>
                  </a:cubicBezTo>
                  <a:moveTo>
                    <a:pt x="25400" y="50800"/>
                  </a:moveTo>
                  <a:lnTo>
                    <a:pt x="25400" y="25400"/>
                  </a:lnTo>
                  <a:lnTo>
                    <a:pt x="50800" y="25400"/>
                  </a:lnTo>
                  <a:lnTo>
                    <a:pt x="50800" y="1034034"/>
                  </a:lnTo>
                  <a:lnTo>
                    <a:pt x="25400" y="1034034"/>
                  </a:lnTo>
                  <a:lnTo>
                    <a:pt x="33782" y="1010031"/>
                  </a:lnTo>
                  <a:cubicBezTo>
                    <a:pt x="151384" y="1050798"/>
                    <a:pt x="241554" y="1066292"/>
                    <a:pt x="316230" y="1066292"/>
                  </a:cubicBezTo>
                  <a:cubicBezTo>
                    <a:pt x="433324" y="1066292"/>
                    <a:pt x="515620" y="1028573"/>
                    <a:pt x="611505" y="984250"/>
                  </a:cubicBezTo>
                  <a:cubicBezTo>
                    <a:pt x="731012" y="929132"/>
                    <a:pt x="867410" y="866140"/>
                    <a:pt x="1105408" y="866140"/>
                  </a:cubicBezTo>
                  <a:lnTo>
                    <a:pt x="1105408" y="891540"/>
                  </a:lnTo>
                  <a:lnTo>
                    <a:pt x="1080008" y="891540"/>
                  </a:lnTo>
                  <a:lnTo>
                    <a:pt x="1080008" y="25400"/>
                  </a:lnTo>
                  <a:lnTo>
                    <a:pt x="1105408" y="25400"/>
                  </a:lnTo>
                  <a:lnTo>
                    <a:pt x="1105408" y="50800"/>
                  </a:lnTo>
                  <a:lnTo>
                    <a:pt x="25400" y="50800"/>
                  </a:lnTo>
                  <a:close/>
                </a:path>
              </a:pathLst>
            </a:custGeom>
            <a:solidFill>
              <a:srgbClr val="FFFFFF"/>
            </a:solidFill>
          </p:spPr>
        </p:sp>
      </p:grpSp>
      <p:sp>
        <p:nvSpPr>
          <p:cNvPr id="31" name="TextBox 31"/>
          <p:cNvSpPr txBox="1"/>
          <p:nvPr/>
        </p:nvSpPr>
        <p:spPr>
          <a:xfrm>
            <a:off x="3518172" y="4058117"/>
            <a:ext cx="637359" cy="409575"/>
          </a:xfrm>
          <a:prstGeom prst="rect">
            <a:avLst/>
          </a:prstGeom>
        </p:spPr>
        <p:txBody>
          <a:bodyPr lIns="0" tIns="0" rIns="0" bIns="0" rtlCol="0" anchor="t">
            <a:spAutoFit/>
          </a:bodyPr>
          <a:lstStyle/>
          <a:p>
            <a:pPr algn="ctr">
              <a:lnSpc>
                <a:spcPts val="3359"/>
              </a:lnSpc>
            </a:pPr>
            <a:r>
              <a:rPr lang="en-US" sz="2799">
                <a:solidFill>
                  <a:srgbClr val="FFFFFF"/>
                </a:solidFill>
                <a:latin typeface="思源黑体-粗体 Bold"/>
              </a:rPr>
              <a:t>1</a:t>
            </a:r>
          </a:p>
        </p:txBody>
      </p:sp>
      <p:sp>
        <p:nvSpPr>
          <p:cNvPr id="32" name="TextBox 32"/>
          <p:cNvSpPr txBox="1"/>
          <p:nvPr/>
        </p:nvSpPr>
        <p:spPr>
          <a:xfrm>
            <a:off x="8846027" y="4058117"/>
            <a:ext cx="603824" cy="409575"/>
          </a:xfrm>
          <a:prstGeom prst="rect">
            <a:avLst/>
          </a:prstGeom>
        </p:spPr>
        <p:txBody>
          <a:bodyPr lIns="0" tIns="0" rIns="0" bIns="0" rtlCol="0" anchor="t">
            <a:spAutoFit/>
          </a:bodyPr>
          <a:lstStyle/>
          <a:p>
            <a:pPr algn="ctr">
              <a:lnSpc>
                <a:spcPts val="3359"/>
              </a:lnSpc>
            </a:pPr>
            <a:r>
              <a:rPr lang="en-US" sz="2799">
                <a:solidFill>
                  <a:srgbClr val="FFFFFF"/>
                </a:solidFill>
                <a:latin typeface="思源黑体-粗体 Bold"/>
              </a:rPr>
              <a:t>2</a:t>
            </a:r>
          </a:p>
        </p:txBody>
      </p:sp>
      <p:sp>
        <p:nvSpPr>
          <p:cNvPr id="33" name="TextBox 33"/>
          <p:cNvSpPr txBox="1"/>
          <p:nvPr/>
        </p:nvSpPr>
        <p:spPr>
          <a:xfrm>
            <a:off x="14145837" y="4058117"/>
            <a:ext cx="584250" cy="409575"/>
          </a:xfrm>
          <a:prstGeom prst="rect">
            <a:avLst/>
          </a:prstGeom>
        </p:spPr>
        <p:txBody>
          <a:bodyPr lIns="0" tIns="0" rIns="0" bIns="0" rtlCol="0" anchor="t">
            <a:spAutoFit/>
          </a:bodyPr>
          <a:lstStyle/>
          <a:p>
            <a:pPr algn="ctr">
              <a:lnSpc>
                <a:spcPts val="3359"/>
              </a:lnSpc>
            </a:pPr>
            <a:r>
              <a:rPr lang="en-US" sz="2799">
                <a:solidFill>
                  <a:srgbClr val="FFFFFF"/>
                </a:solidFill>
                <a:latin typeface="思源黑体-粗体 Bold"/>
              </a:rPr>
              <a:t>3</a:t>
            </a:r>
          </a:p>
        </p:txBody>
      </p:sp>
      <p:sp>
        <p:nvSpPr>
          <p:cNvPr id="34" name="TextBox 34"/>
          <p:cNvSpPr txBox="1"/>
          <p:nvPr/>
        </p:nvSpPr>
        <p:spPr>
          <a:xfrm>
            <a:off x="2023883" y="1902893"/>
            <a:ext cx="14240235" cy="1163955"/>
          </a:xfrm>
          <a:prstGeom prst="rect">
            <a:avLst/>
          </a:prstGeom>
        </p:spPr>
        <p:txBody>
          <a:bodyPr lIns="0" tIns="0" rIns="0" bIns="0" rtlCol="0" anchor="t">
            <a:spAutoFit/>
          </a:bodyPr>
          <a:lstStyle/>
          <a:p>
            <a:pPr algn="ctr">
              <a:lnSpc>
                <a:spcPts val="10080"/>
              </a:lnSpc>
            </a:pPr>
            <a:r>
              <a:rPr lang="zh-CN" altLang="en-US" sz="5600" dirty="0">
                <a:solidFill>
                  <a:srgbClr val="1A55D7"/>
                </a:solidFill>
                <a:ea typeface="思源黑体-粗体 Bold"/>
              </a:rPr>
              <a:t>编译器主界面设计</a:t>
            </a:r>
            <a:endParaRPr lang="en-US" sz="5600" dirty="0">
              <a:solidFill>
                <a:srgbClr val="1A55D7"/>
              </a:solidFill>
              <a:ea typeface="思源黑体-粗体 Bold"/>
            </a:endParaRPr>
          </a:p>
        </p:txBody>
      </p:sp>
    </p:spTree>
    <p:extLst>
      <p:ext uri="{BB962C8B-B14F-4D97-AF65-F5344CB8AC3E}">
        <p14:creationId xmlns:p14="http://schemas.microsoft.com/office/powerpoint/2010/main" val="3634809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85062"/>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4" cy="1009812"/>
            <a:chOff x="0" y="0"/>
            <a:chExt cx="8779352" cy="1346416"/>
          </a:xfrm>
        </p:grpSpPr>
        <p:sp>
          <p:nvSpPr>
            <p:cNvPr id="7" name="TextBox 7"/>
            <p:cNvSpPr txBox="1"/>
            <p:nvPr/>
          </p:nvSpPr>
          <p:spPr>
            <a:xfrm>
              <a:off x="2260546" y="53356"/>
              <a:ext cx="6518806"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法学关系界定</a:t>
              </a:r>
            </a:p>
          </p:txBody>
        </p:sp>
        <p:sp>
          <p:nvSpPr>
            <p:cNvPr id="8" name="TextBox 8"/>
            <p:cNvSpPr txBox="1"/>
            <p:nvPr/>
          </p:nvSpPr>
          <p:spPr>
            <a:xfrm>
              <a:off x="2260546" y="949668"/>
              <a:ext cx="6518806"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DEFINITION OF LEGAL RELATIONSHIP</a:t>
              </a: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a:off x="8211284" y="9239250"/>
            <a:ext cx="1523464" cy="0"/>
          </a:xfrm>
          <a:prstGeom prst="line">
            <a:avLst/>
          </a:prstGeom>
          <a:ln w="19050" cap="rnd">
            <a:solidFill>
              <a:srgbClr val="1A55D7"/>
            </a:solidFill>
            <a:prstDash val="solid"/>
            <a:headEnd type="oval" w="lg" len="lg"/>
            <a:tailEnd type="oval" w="lg" len="lg"/>
          </a:ln>
        </p:spPr>
      </p:sp>
      <p:sp>
        <p:nvSpPr>
          <p:cNvPr id="11" name="Freeform 11"/>
          <p:cNvSpPr/>
          <p:nvPr/>
        </p:nvSpPr>
        <p:spPr>
          <a:xfrm>
            <a:off x="3581536" y="4113595"/>
            <a:ext cx="10782960" cy="3295272"/>
          </a:xfrm>
          <a:custGeom>
            <a:avLst/>
            <a:gdLst/>
            <a:ahLst/>
            <a:cxnLst/>
            <a:rect l="l" t="t" r="r" b="b"/>
            <a:pathLst>
              <a:path w="10782960" h="3295272">
                <a:moveTo>
                  <a:pt x="0" y="0"/>
                </a:moveTo>
                <a:lnTo>
                  <a:pt x="10782959" y="0"/>
                </a:lnTo>
                <a:lnTo>
                  <a:pt x="10782959" y="3295272"/>
                </a:lnTo>
                <a:lnTo>
                  <a:pt x="0" y="3295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469797" y="5443710"/>
            <a:ext cx="3006438" cy="623697"/>
          </a:xfrm>
          <a:prstGeom prst="rect">
            <a:avLst/>
          </a:prstGeom>
        </p:spPr>
        <p:txBody>
          <a:bodyPr lIns="0" tIns="0" rIns="0" bIns="0" rtlCol="0" anchor="t">
            <a:spAutoFit/>
          </a:bodyPr>
          <a:lstStyle/>
          <a:p>
            <a:pPr algn="ctr">
              <a:lnSpc>
                <a:spcPts val="5184"/>
              </a:lnSpc>
            </a:pPr>
            <a:r>
              <a:rPr lang="en-US" sz="3600">
                <a:solidFill>
                  <a:srgbClr val="1A55D7"/>
                </a:solidFill>
                <a:ea typeface="思源黑体-粗体 Medium"/>
              </a:rPr>
              <a:t>股份协议</a:t>
            </a:r>
          </a:p>
        </p:txBody>
      </p:sp>
      <p:sp>
        <p:nvSpPr>
          <p:cNvPr id="13" name="TextBox 13"/>
          <p:cNvSpPr txBox="1"/>
          <p:nvPr/>
        </p:nvSpPr>
        <p:spPr>
          <a:xfrm>
            <a:off x="4709015" y="7808917"/>
            <a:ext cx="8931444" cy="981456"/>
          </a:xfrm>
          <a:prstGeom prst="rect">
            <a:avLst/>
          </a:prstGeom>
        </p:spPr>
        <p:txBody>
          <a:bodyPr lIns="0" tIns="0" rIns="0" bIns="0" rtlCol="0" anchor="t">
            <a:spAutoFit/>
          </a:bodyPr>
          <a:lstStyle/>
          <a:p>
            <a:pPr algn="ctr">
              <a:lnSpc>
                <a:spcPts val="4031"/>
              </a:lnSpc>
            </a:pPr>
            <a:r>
              <a:rPr lang="en-US" sz="2799">
                <a:solidFill>
                  <a:srgbClr val="203864"/>
                </a:solidFill>
                <a:ea typeface="思源黑体-粗体 Medium"/>
              </a:rPr>
              <a:t>适用于长段落排版演示文稿是一种实用的工具，可以是演示，演讲，报告等。</a:t>
            </a:r>
          </a:p>
        </p:txBody>
      </p:sp>
      <p:sp>
        <p:nvSpPr>
          <p:cNvPr id="14" name="TextBox 14"/>
          <p:cNvSpPr txBox="1"/>
          <p:nvPr/>
        </p:nvSpPr>
        <p:spPr>
          <a:xfrm>
            <a:off x="7469797" y="6539148"/>
            <a:ext cx="3006438" cy="623697"/>
          </a:xfrm>
          <a:prstGeom prst="rect">
            <a:avLst/>
          </a:prstGeom>
        </p:spPr>
        <p:txBody>
          <a:bodyPr lIns="0" tIns="0" rIns="0" bIns="0" rtlCol="0" anchor="t">
            <a:spAutoFit/>
          </a:bodyPr>
          <a:lstStyle/>
          <a:p>
            <a:pPr algn="ctr">
              <a:lnSpc>
                <a:spcPts val="5184"/>
              </a:lnSpc>
            </a:pPr>
            <a:r>
              <a:rPr lang="en-US" sz="3600">
                <a:solidFill>
                  <a:srgbClr val="FFFFFF">
                    <a:alpha val="94902"/>
                  </a:srgbClr>
                </a:solidFill>
                <a:ea typeface="思源黑体-粗体 Medium"/>
              </a:rPr>
              <a:t>实际控制</a:t>
            </a:r>
          </a:p>
        </p:txBody>
      </p:sp>
      <p:sp>
        <p:nvSpPr>
          <p:cNvPr id="15" name="TextBox 15"/>
          <p:cNvSpPr txBox="1"/>
          <p:nvPr/>
        </p:nvSpPr>
        <p:spPr>
          <a:xfrm>
            <a:off x="7469797" y="4486560"/>
            <a:ext cx="3006438" cy="623697"/>
          </a:xfrm>
          <a:prstGeom prst="rect">
            <a:avLst/>
          </a:prstGeom>
        </p:spPr>
        <p:txBody>
          <a:bodyPr lIns="0" tIns="0" rIns="0" bIns="0" rtlCol="0" anchor="t">
            <a:spAutoFit/>
          </a:bodyPr>
          <a:lstStyle/>
          <a:p>
            <a:pPr algn="ctr">
              <a:lnSpc>
                <a:spcPts val="5184"/>
              </a:lnSpc>
            </a:pPr>
            <a:r>
              <a:rPr lang="en-US" sz="3600">
                <a:solidFill>
                  <a:srgbClr val="FFFFFF">
                    <a:alpha val="94902"/>
                  </a:srgbClr>
                </a:solidFill>
                <a:ea typeface="思源黑体-粗体 Medium"/>
              </a:rPr>
              <a:t>独立法人</a:t>
            </a:r>
          </a:p>
        </p:txBody>
      </p:sp>
      <p:sp>
        <p:nvSpPr>
          <p:cNvPr id="16" name="AutoShape 16"/>
          <p:cNvSpPr/>
          <p:nvPr/>
        </p:nvSpPr>
        <p:spPr>
          <a:xfrm>
            <a:off x="5079843" y="5492233"/>
            <a:ext cx="1509082" cy="0"/>
          </a:xfrm>
          <a:prstGeom prst="line">
            <a:avLst/>
          </a:prstGeom>
          <a:ln w="19050" cap="rnd">
            <a:solidFill>
              <a:srgbClr val="1A55D7"/>
            </a:solidFill>
            <a:prstDash val="solid"/>
            <a:headEnd type="oval" w="lg" len="lg"/>
            <a:tailEnd type="oval" w="lg" len="lg"/>
          </a:ln>
        </p:spPr>
      </p:sp>
      <p:sp>
        <p:nvSpPr>
          <p:cNvPr id="17" name="TextBox 17"/>
          <p:cNvSpPr txBox="1"/>
          <p:nvPr/>
        </p:nvSpPr>
        <p:spPr>
          <a:xfrm>
            <a:off x="1396669" y="4127883"/>
            <a:ext cx="4282428" cy="1486281"/>
          </a:xfrm>
          <a:prstGeom prst="rect">
            <a:avLst/>
          </a:prstGeom>
        </p:spPr>
        <p:txBody>
          <a:bodyPr lIns="0" tIns="0" rIns="0" bIns="0" rtlCol="0" anchor="t">
            <a:spAutoFit/>
          </a:bodyPr>
          <a:lstStyle/>
          <a:p>
            <a:pPr algn="l">
              <a:lnSpc>
                <a:spcPts val="4031"/>
              </a:lnSpc>
            </a:pPr>
            <a:r>
              <a:rPr lang="en-US" sz="2799">
                <a:solidFill>
                  <a:srgbClr val="203864"/>
                </a:solidFill>
                <a:ea typeface="思源黑体-粗体 Medium"/>
              </a:rPr>
              <a:t>适用于长段落排版演示文稿是一种实用的工具，可以是演示，演讲，报告等。</a:t>
            </a:r>
          </a:p>
        </p:txBody>
      </p:sp>
      <p:sp>
        <p:nvSpPr>
          <p:cNvPr id="18" name="AutoShape 18"/>
          <p:cNvSpPr/>
          <p:nvPr/>
        </p:nvSpPr>
        <p:spPr>
          <a:xfrm>
            <a:off x="10457311" y="4817458"/>
            <a:ext cx="1619125" cy="0"/>
          </a:xfrm>
          <a:prstGeom prst="line">
            <a:avLst/>
          </a:prstGeom>
          <a:ln w="19050" cap="rnd">
            <a:solidFill>
              <a:srgbClr val="1A55D7"/>
            </a:solidFill>
            <a:prstDash val="solid"/>
            <a:headEnd type="oval" w="lg" len="lg"/>
            <a:tailEnd type="oval" w="lg" len="lg"/>
          </a:ln>
        </p:spPr>
      </p:sp>
      <p:sp>
        <p:nvSpPr>
          <p:cNvPr id="19" name="TextBox 19"/>
          <p:cNvSpPr txBox="1"/>
          <p:nvPr/>
        </p:nvSpPr>
        <p:spPr>
          <a:xfrm>
            <a:off x="12076436" y="3413317"/>
            <a:ext cx="4698087" cy="1486281"/>
          </a:xfrm>
          <a:prstGeom prst="rect">
            <a:avLst/>
          </a:prstGeom>
        </p:spPr>
        <p:txBody>
          <a:bodyPr lIns="0" tIns="0" rIns="0" bIns="0" rtlCol="0" anchor="t">
            <a:spAutoFit/>
          </a:bodyPr>
          <a:lstStyle/>
          <a:p>
            <a:pPr algn="r">
              <a:lnSpc>
                <a:spcPts val="4031"/>
              </a:lnSpc>
            </a:pPr>
            <a:r>
              <a:rPr lang="en-US" sz="2799">
                <a:solidFill>
                  <a:srgbClr val="203864"/>
                </a:solidFill>
                <a:ea typeface="思源黑体-粗体 Medium"/>
              </a:rPr>
              <a:t>适用于长段落排版演示文稿是一种实用的工具，可以是演示，演讲，报告等。</a:t>
            </a:r>
          </a:p>
        </p:txBody>
      </p:sp>
      <p:sp>
        <p:nvSpPr>
          <p:cNvPr id="20" name="TextBox 20"/>
          <p:cNvSpPr txBox="1"/>
          <p:nvPr/>
        </p:nvSpPr>
        <p:spPr>
          <a:xfrm>
            <a:off x="6273038" y="1897374"/>
            <a:ext cx="5803398" cy="1163955"/>
          </a:xfrm>
          <a:prstGeom prst="rect">
            <a:avLst/>
          </a:prstGeom>
        </p:spPr>
        <p:txBody>
          <a:bodyPr lIns="0" tIns="0" rIns="0" bIns="0" rtlCol="0" anchor="t">
            <a:spAutoFit/>
          </a:bodyPr>
          <a:lstStyle/>
          <a:p>
            <a:pPr marL="0" lvl="0" indent="0" algn="ctr">
              <a:lnSpc>
                <a:spcPts val="10080"/>
              </a:lnSpc>
              <a:spcBef>
                <a:spcPct val="0"/>
              </a:spcBef>
            </a:pPr>
            <a:r>
              <a:rPr lang="en-US" sz="5600" u="none">
                <a:solidFill>
                  <a:srgbClr val="1A55D7"/>
                </a:solidFill>
                <a:ea typeface="思源黑体-粗体 Bold"/>
              </a:rPr>
              <a:t>母子公司关系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85062"/>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4" cy="1009812"/>
            <a:chOff x="0" y="0"/>
            <a:chExt cx="8779352" cy="1346416"/>
          </a:xfrm>
        </p:grpSpPr>
        <p:sp>
          <p:nvSpPr>
            <p:cNvPr id="7" name="TextBox 7"/>
            <p:cNvSpPr txBox="1"/>
            <p:nvPr/>
          </p:nvSpPr>
          <p:spPr>
            <a:xfrm>
              <a:off x="2260546" y="53356"/>
              <a:ext cx="6518806"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法学关系界定</a:t>
              </a:r>
            </a:p>
          </p:txBody>
        </p:sp>
        <p:sp>
          <p:nvSpPr>
            <p:cNvPr id="8" name="TextBox 8"/>
            <p:cNvSpPr txBox="1"/>
            <p:nvPr/>
          </p:nvSpPr>
          <p:spPr>
            <a:xfrm>
              <a:off x="2260546" y="949668"/>
              <a:ext cx="6518806"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DEFINITION OF LEGAL RELATIONSHIP</a:t>
              </a: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9380358" y="2419015"/>
            <a:ext cx="6515658" cy="2971586"/>
            <a:chOff x="0" y="0"/>
            <a:chExt cx="8687544" cy="3962114"/>
          </a:xfrm>
        </p:grpSpPr>
        <p:grpSp>
          <p:nvGrpSpPr>
            <p:cNvPr id="11" name="Group 11"/>
            <p:cNvGrpSpPr/>
            <p:nvPr/>
          </p:nvGrpSpPr>
          <p:grpSpPr>
            <a:xfrm>
              <a:off x="0" y="0"/>
              <a:ext cx="8687544" cy="3962114"/>
              <a:chOff x="0" y="0"/>
              <a:chExt cx="8687544" cy="3962114"/>
            </a:xfrm>
          </p:grpSpPr>
          <p:sp>
            <p:nvSpPr>
              <p:cNvPr id="12" name="Freeform 12"/>
              <p:cNvSpPr/>
              <p:nvPr/>
            </p:nvSpPr>
            <p:spPr>
              <a:xfrm>
                <a:off x="12700" y="12810"/>
                <a:ext cx="8662162" cy="3936526"/>
              </a:xfrm>
              <a:custGeom>
                <a:avLst/>
                <a:gdLst/>
                <a:ahLst/>
                <a:cxnLst/>
                <a:rect l="l" t="t" r="r" b="b"/>
                <a:pathLst>
                  <a:path w="8662162" h="3936526">
                    <a:moveTo>
                      <a:pt x="0" y="410178"/>
                    </a:moveTo>
                    <a:cubicBezTo>
                      <a:pt x="0" y="183568"/>
                      <a:pt x="182753" y="0"/>
                      <a:pt x="408051" y="0"/>
                    </a:cubicBezTo>
                    <a:lnTo>
                      <a:pt x="8254111" y="0"/>
                    </a:lnTo>
                    <a:cubicBezTo>
                      <a:pt x="8479536" y="0"/>
                      <a:pt x="8662162" y="183568"/>
                      <a:pt x="8662162" y="410178"/>
                    </a:cubicBezTo>
                    <a:lnTo>
                      <a:pt x="8662162" y="3526349"/>
                    </a:lnTo>
                    <a:cubicBezTo>
                      <a:pt x="8662162" y="3752830"/>
                      <a:pt x="8479409" y="3936526"/>
                      <a:pt x="8254111" y="3936526"/>
                    </a:cubicBezTo>
                    <a:lnTo>
                      <a:pt x="408051" y="3936526"/>
                    </a:lnTo>
                    <a:cubicBezTo>
                      <a:pt x="182753" y="3936526"/>
                      <a:pt x="0" y="3752830"/>
                      <a:pt x="0" y="3526349"/>
                    </a:cubicBezTo>
                    <a:close/>
                  </a:path>
                </a:pathLst>
              </a:custGeom>
              <a:solidFill>
                <a:srgbClr val="2F5597"/>
              </a:solidFill>
            </p:spPr>
          </p:sp>
          <p:sp>
            <p:nvSpPr>
              <p:cNvPr id="13" name="Freeform 13"/>
              <p:cNvSpPr/>
              <p:nvPr/>
            </p:nvSpPr>
            <p:spPr>
              <a:xfrm>
                <a:off x="0" y="0"/>
                <a:ext cx="8687562" cy="3962146"/>
              </a:xfrm>
              <a:custGeom>
                <a:avLst/>
                <a:gdLst/>
                <a:ahLst/>
                <a:cxnLst/>
                <a:rect l="l" t="t" r="r" b="b"/>
                <a:pathLst>
                  <a:path w="8687562" h="3962146">
                    <a:moveTo>
                      <a:pt x="0" y="422988"/>
                    </a:moveTo>
                    <a:cubicBezTo>
                      <a:pt x="0" y="189332"/>
                      <a:pt x="188468" y="0"/>
                      <a:pt x="420751" y="0"/>
                    </a:cubicBezTo>
                    <a:lnTo>
                      <a:pt x="8266811" y="0"/>
                    </a:lnTo>
                    <a:lnTo>
                      <a:pt x="8266811" y="12810"/>
                    </a:lnTo>
                    <a:lnTo>
                      <a:pt x="8266811" y="0"/>
                    </a:lnTo>
                    <a:cubicBezTo>
                      <a:pt x="8499094" y="0"/>
                      <a:pt x="8687562" y="189332"/>
                      <a:pt x="8687562" y="422988"/>
                    </a:cubicBezTo>
                    <a:lnTo>
                      <a:pt x="8674862" y="422988"/>
                    </a:lnTo>
                    <a:lnTo>
                      <a:pt x="8687562" y="422988"/>
                    </a:lnTo>
                    <a:lnTo>
                      <a:pt x="8687562" y="3539159"/>
                    </a:lnTo>
                    <a:lnTo>
                      <a:pt x="8674862" y="3539159"/>
                    </a:lnTo>
                    <a:lnTo>
                      <a:pt x="8687562" y="3539159"/>
                    </a:lnTo>
                    <a:cubicBezTo>
                      <a:pt x="8687562" y="3772814"/>
                      <a:pt x="8499094" y="3962146"/>
                      <a:pt x="8266811" y="3962146"/>
                    </a:cubicBezTo>
                    <a:lnTo>
                      <a:pt x="8266811" y="3949336"/>
                    </a:lnTo>
                    <a:lnTo>
                      <a:pt x="8266811" y="3962146"/>
                    </a:lnTo>
                    <a:lnTo>
                      <a:pt x="420751" y="3962146"/>
                    </a:lnTo>
                    <a:lnTo>
                      <a:pt x="420751" y="3949336"/>
                    </a:lnTo>
                    <a:lnTo>
                      <a:pt x="420751" y="3962146"/>
                    </a:lnTo>
                    <a:cubicBezTo>
                      <a:pt x="188468" y="3962146"/>
                      <a:pt x="0" y="3772814"/>
                      <a:pt x="0" y="3539159"/>
                    </a:cubicBezTo>
                    <a:lnTo>
                      <a:pt x="0" y="422988"/>
                    </a:lnTo>
                    <a:lnTo>
                      <a:pt x="12700" y="422988"/>
                    </a:lnTo>
                    <a:lnTo>
                      <a:pt x="0" y="422988"/>
                    </a:lnTo>
                    <a:moveTo>
                      <a:pt x="25400" y="422988"/>
                    </a:moveTo>
                    <a:lnTo>
                      <a:pt x="25400" y="3539159"/>
                    </a:lnTo>
                    <a:lnTo>
                      <a:pt x="12700" y="3539159"/>
                    </a:lnTo>
                    <a:lnTo>
                      <a:pt x="25400" y="3539159"/>
                    </a:lnTo>
                    <a:cubicBezTo>
                      <a:pt x="25400" y="3758595"/>
                      <a:pt x="202311" y="3936526"/>
                      <a:pt x="420751" y="3936526"/>
                    </a:cubicBezTo>
                    <a:lnTo>
                      <a:pt x="8266811" y="3936526"/>
                    </a:lnTo>
                    <a:cubicBezTo>
                      <a:pt x="8485251" y="3936526"/>
                      <a:pt x="8662162" y="3758595"/>
                      <a:pt x="8662162" y="3539159"/>
                    </a:cubicBezTo>
                    <a:lnTo>
                      <a:pt x="8662162" y="422988"/>
                    </a:lnTo>
                    <a:cubicBezTo>
                      <a:pt x="8662162" y="203552"/>
                      <a:pt x="8485124" y="25620"/>
                      <a:pt x="8266811" y="25620"/>
                    </a:cubicBezTo>
                    <a:lnTo>
                      <a:pt x="420751" y="25620"/>
                    </a:lnTo>
                    <a:lnTo>
                      <a:pt x="420751" y="12810"/>
                    </a:lnTo>
                    <a:lnTo>
                      <a:pt x="420751" y="25620"/>
                    </a:lnTo>
                    <a:cubicBezTo>
                      <a:pt x="202311" y="25620"/>
                      <a:pt x="25400" y="203552"/>
                      <a:pt x="25400" y="422988"/>
                    </a:cubicBezTo>
                    <a:close/>
                  </a:path>
                </a:pathLst>
              </a:custGeom>
              <a:solidFill>
                <a:srgbClr val="2F528F"/>
              </a:solidFill>
            </p:spPr>
          </p:sp>
        </p:grpSp>
        <p:sp>
          <p:nvSpPr>
            <p:cNvPr id="14" name="TextBox 14"/>
            <p:cNvSpPr txBox="1"/>
            <p:nvPr/>
          </p:nvSpPr>
          <p:spPr>
            <a:xfrm>
              <a:off x="235236" y="1754926"/>
              <a:ext cx="8199409" cy="1289558"/>
            </a:xfrm>
            <a:prstGeom prst="rect">
              <a:avLst/>
            </a:prstGeom>
          </p:spPr>
          <p:txBody>
            <a:bodyPr lIns="0" tIns="0" rIns="0" bIns="0" rtlCol="0" anchor="t">
              <a:spAutoFit/>
            </a:bodyPr>
            <a:lstStyle/>
            <a:p>
              <a:pPr algn="ctr">
                <a:lnSpc>
                  <a:spcPts val="4031"/>
                </a:lnSpc>
              </a:pPr>
              <a:r>
                <a:rPr lang="en-US" sz="2799">
                  <a:solidFill>
                    <a:srgbClr val="DEEBF7"/>
                  </a:solidFill>
                  <a:ea typeface="思源黑体-粗体 Medium"/>
                </a:rPr>
                <a:t>适用于长段落排版演示文稿是一种实用的工具，可以是演示，演讲，报告等。</a:t>
              </a:r>
            </a:p>
          </p:txBody>
        </p:sp>
        <p:sp>
          <p:nvSpPr>
            <p:cNvPr id="15" name="TextBox 15"/>
            <p:cNvSpPr txBox="1"/>
            <p:nvPr/>
          </p:nvSpPr>
          <p:spPr>
            <a:xfrm>
              <a:off x="235236" y="373766"/>
              <a:ext cx="8199409" cy="806196"/>
            </a:xfrm>
            <a:prstGeom prst="rect">
              <a:avLst/>
            </a:prstGeom>
          </p:spPr>
          <p:txBody>
            <a:bodyPr lIns="0" tIns="0" rIns="0" bIns="0" rtlCol="0" anchor="t">
              <a:spAutoFit/>
            </a:bodyPr>
            <a:lstStyle/>
            <a:p>
              <a:pPr algn="ctr">
                <a:lnSpc>
                  <a:spcPts val="5184"/>
                </a:lnSpc>
              </a:pPr>
              <a:r>
                <a:rPr lang="en-US" sz="3600">
                  <a:solidFill>
                    <a:srgbClr val="DEEBF7"/>
                  </a:solidFill>
                  <a:ea typeface="思源黑体-粗体 Medium"/>
                </a:rPr>
                <a:t>设立方式不同</a:t>
              </a:r>
            </a:p>
          </p:txBody>
        </p:sp>
      </p:grpSp>
      <p:grpSp>
        <p:nvGrpSpPr>
          <p:cNvPr id="16" name="Group 16"/>
          <p:cNvGrpSpPr/>
          <p:nvPr/>
        </p:nvGrpSpPr>
        <p:grpSpPr>
          <a:xfrm>
            <a:off x="2391984" y="2428540"/>
            <a:ext cx="6496608" cy="2962061"/>
            <a:chOff x="0" y="0"/>
            <a:chExt cx="8662144" cy="3949414"/>
          </a:xfrm>
        </p:grpSpPr>
        <p:grpSp>
          <p:nvGrpSpPr>
            <p:cNvPr id="17" name="Group 17"/>
            <p:cNvGrpSpPr/>
            <p:nvPr/>
          </p:nvGrpSpPr>
          <p:grpSpPr>
            <a:xfrm>
              <a:off x="0" y="0"/>
              <a:ext cx="8662144" cy="3949414"/>
              <a:chOff x="0" y="0"/>
              <a:chExt cx="8662144" cy="3949414"/>
            </a:xfrm>
          </p:grpSpPr>
          <p:sp>
            <p:nvSpPr>
              <p:cNvPr id="18" name="Freeform 18"/>
              <p:cNvSpPr/>
              <p:nvPr/>
            </p:nvSpPr>
            <p:spPr>
              <a:xfrm>
                <a:off x="0" y="0"/>
                <a:ext cx="8662162" cy="3949446"/>
              </a:xfrm>
              <a:custGeom>
                <a:avLst/>
                <a:gdLst/>
                <a:ahLst/>
                <a:cxnLst/>
                <a:rect l="l" t="t" r="r" b="b"/>
                <a:pathLst>
                  <a:path w="8662162" h="3949446">
                    <a:moveTo>
                      <a:pt x="0" y="380679"/>
                    </a:moveTo>
                    <a:cubicBezTo>
                      <a:pt x="0" y="170419"/>
                      <a:pt x="168402" y="0"/>
                      <a:pt x="376174" y="0"/>
                    </a:cubicBezTo>
                    <a:lnTo>
                      <a:pt x="8285988" y="0"/>
                    </a:lnTo>
                    <a:cubicBezTo>
                      <a:pt x="8493760" y="0"/>
                      <a:pt x="8662162" y="170419"/>
                      <a:pt x="8662162" y="380679"/>
                    </a:cubicBezTo>
                    <a:lnTo>
                      <a:pt x="8662162" y="3568767"/>
                    </a:lnTo>
                    <a:cubicBezTo>
                      <a:pt x="8662162" y="3779028"/>
                      <a:pt x="8493760" y="3949446"/>
                      <a:pt x="8285988" y="3949446"/>
                    </a:cubicBezTo>
                    <a:lnTo>
                      <a:pt x="376174" y="3949446"/>
                    </a:lnTo>
                    <a:cubicBezTo>
                      <a:pt x="168402" y="3949446"/>
                      <a:pt x="0" y="3779028"/>
                      <a:pt x="0" y="3568767"/>
                    </a:cubicBezTo>
                    <a:close/>
                  </a:path>
                </a:pathLst>
              </a:custGeom>
              <a:solidFill>
                <a:srgbClr val="1A55D7"/>
              </a:solidFill>
            </p:spPr>
          </p:sp>
        </p:grpSp>
        <p:sp>
          <p:nvSpPr>
            <p:cNvPr id="19" name="TextBox 19"/>
            <p:cNvSpPr txBox="1"/>
            <p:nvPr/>
          </p:nvSpPr>
          <p:spPr>
            <a:xfrm>
              <a:off x="256723" y="361066"/>
              <a:ext cx="8148697" cy="806196"/>
            </a:xfrm>
            <a:prstGeom prst="rect">
              <a:avLst/>
            </a:prstGeom>
          </p:spPr>
          <p:txBody>
            <a:bodyPr lIns="0" tIns="0" rIns="0" bIns="0" rtlCol="0" anchor="t">
              <a:spAutoFit/>
            </a:bodyPr>
            <a:lstStyle/>
            <a:p>
              <a:pPr algn="ctr">
                <a:lnSpc>
                  <a:spcPts val="5184"/>
                </a:lnSpc>
              </a:pPr>
              <a:r>
                <a:rPr lang="en-US" sz="3600">
                  <a:solidFill>
                    <a:srgbClr val="DEEBF7"/>
                  </a:solidFill>
                  <a:ea typeface="思源黑体-粗体 Medium"/>
                </a:rPr>
                <a:t>承担债务责任方式不同</a:t>
              </a:r>
            </a:p>
          </p:txBody>
        </p:sp>
        <p:sp>
          <p:nvSpPr>
            <p:cNvPr id="20" name="TextBox 20"/>
            <p:cNvSpPr txBox="1"/>
            <p:nvPr/>
          </p:nvSpPr>
          <p:spPr>
            <a:xfrm>
              <a:off x="234371" y="1795214"/>
              <a:ext cx="8193401" cy="1289558"/>
            </a:xfrm>
            <a:prstGeom prst="rect">
              <a:avLst/>
            </a:prstGeom>
          </p:spPr>
          <p:txBody>
            <a:bodyPr lIns="0" tIns="0" rIns="0" bIns="0" rtlCol="0" anchor="t">
              <a:spAutoFit/>
            </a:bodyPr>
            <a:lstStyle/>
            <a:p>
              <a:pPr algn="l">
                <a:lnSpc>
                  <a:spcPts val="4031"/>
                </a:lnSpc>
              </a:pPr>
              <a:r>
                <a:rPr lang="en-US" sz="2799">
                  <a:solidFill>
                    <a:srgbClr val="DEEBF7"/>
                  </a:solidFill>
                  <a:ea typeface="思源黑体-粗体 Medium"/>
                </a:rPr>
                <a:t>适用于长段落排版演示文稿是一种实用的工具，可以是演示，演讲，报告等。</a:t>
              </a:r>
            </a:p>
          </p:txBody>
        </p:sp>
      </p:grpSp>
      <p:grpSp>
        <p:nvGrpSpPr>
          <p:cNvPr id="21" name="Group 21"/>
          <p:cNvGrpSpPr/>
          <p:nvPr/>
        </p:nvGrpSpPr>
        <p:grpSpPr>
          <a:xfrm>
            <a:off x="9399408" y="5872779"/>
            <a:ext cx="6496608" cy="2962061"/>
            <a:chOff x="0" y="0"/>
            <a:chExt cx="8662144" cy="3949414"/>
          </a:xfrm>
        </p:grpSpPr>
        <p:grpSp>
          <p:nvGrpSpPr>
            <p:cNvPr id="22" name="Group 22"/>
            <p:cNvGrpSpPr/>
            <p:nvPr/>
          </p:nvGrpSpPr>
          <p:grpSpPr>
            <a:xfrm>
              <a:off x="0" y="0"/>
              <a:ext cx="8662144" cy="3949414"/>
              <a:chOff x="0" y="0"/>
              <a:chExt cx="8662144" cy="3949414"/>
            </a:xfrm>
          </p:grpSpPr>
          <p:sp>
            <p:nvSpPr>
              <p:cNvPr id="23" name="Freeform 23"/>
              <p:cNvSpPr/>
              <p:nvPr/>
            </p:nvSpPr>
            <p:spPr>
              <a:xfrm>
                <a:off x="0" y="0"/>
                <a:ext cx="8662162" cy="3949446"/>
              </a:xfrm>
              <a:custGeom>
                <a:avLst/>
                <a:gdLst/>
                <a:ahLst/>
                <a:cxnLst/>
                <a:rect l="l" t="t" r="r" b="b"/>
                <a:pathLst>
                  <a:path w="8662162" h="3949446">
                    <a:moveTo>
                      <a:pt x="0" y="380679"/>
                    </a:moveTo>
                    <a:cubicBezTo>
                      <a:pt x="0" y="170419"/>
                      <a:pt x="168402" y="0"/>
                      <a:pt x="376174" y="0"/>
                    </a:cubicBezTo>
                    <a:lnTo>
                      <a:pt x="8285988" y="0"/>
                    </a:lnTo>
                    <a:cubicBezTo>
                      <a:pt x="8493760" y="0"/>
                      <a:pt x="8662162" y="170419"/>
                      <a:pt x="8662162" y="380679"/>
                    </a:cubicBezTo>
                    <a:lnTo>
                      <a:pt x="8662162" y="3568767"/>
                    </a:lnTo>
                    <a:cubicBezTo>
                      <a:pt x="8662162" y="3779028"/>
                      <a:pt x="8493760" y="3949446"/>
                      <a:pt x="8285988" y="3949446"/>
                    </a:cubicBezTo>
                    <a:lnTo>
                      <a:pt x="376174" y="3949446"/>
                    </a:lnTo>
                    <a:cubicBezTo>
                      <a:pt x="168402" y="3949446"/>
                      <a:pt x="0" y="3779028"/>
                      <a:pt x="0" y="3568767"/>
                    </a:cubicBezTo>
                    <a:close/>
                  </a:path>
                </a:pathLst>
              </a:custGeom>
              <a:solidFill>
                <a:srgbClr val="1A55D7"/>
              </a:solidFill>
            </p:spPr>
          </p:sp>
        </p:grpSp>
        <p:sp>
          <p:nvSpPr>
            <p:cNvPr id="24" name="TextBox 24"/>
            <p:cNvSpPr txBox="1"/>
            <p:nvPr/>
          </p:nvSpPr>
          <p:spPr>
            <a:xfrm>
              <a:off x="256723" y="361066"/>
              <a:ext cx="8148697" cy="806196"/>
            </a:xfrm>
            <a:prstGeom prst="rect">
              <a:avLst/>
            </a:prstGeom>
          </p:spPr>
          <p:txBody>
            <a:bodyPr lIns="0" tIns="0" rIns="0" bIns="0" rtlCol="0" anchor="t">
              <a:spAutoFit/>
            </a:bodyPr>
            <a:lstStyle/>
            <a:p>
              <a:pPr algn="ctr">
                <a:lnSpc>
                  <a:spcPts val="5184"/>
                </a:lnSpc>
              </a:pPr>
              <a:r>
                <a:rPr lang="en-US" sz="3600">
                  <a:solidFill>
                    <a:srgbClr val="DEEBF7"/>
                  </a:solidFill>
                  <a:ea typeface="思源黑体-粗体 Medium"/>
                </a:rPr>
                <a:t>承担债务责任方式不同</a:t>
              </a:r>
            </a:p>
          </p:txBody>
        </p:sp>
        <p:sp>
          <p:nvSpPr>
            <p:cNvPr id="25" name="TextBox 25"/>
            <p:cNvSpPr txBox="1"/>
            <p:nvPr/>
          </p:nvSpPr>
          <p:spPr>
            <a:xfrm>
              <a:off x="234371" y="1795214"/>
              <a:ext cx="8193401" cy="1289558"/>
            </a:xfrm>
            <a:prstGeom prst="rect">
              <a:avLst/>
            </a:prstGeom>
          </p:spPr>
          <p:txBody>
            <a:bodyPr lIns="0" tIns="0" rIns="0" bIns="0" rtlCol="0" anchor="t">
              <a:spAutoFit/>
            </a:bodyPr>
            <a:lstStyle/>
            <a:p>
              <a:pPr algn="l">
                <a:lnSpc>
                  <a:spcPts val="4031"/>
                </a:lnSpc>
              </a:pPr>
              <a:r>
                <a:rPr lang="en-US" sz="2799">
                  <a:solidFill>
                    <a:srgbClr val="DEEBF7"/>
                  </a:solidFill>
                  <a:ea typeface="思源黑体-粗体 Medium"/>
                </a:rPr>
                <a:t>适用于长段落排版演示文稿是一种实用的工具，可以是演示，演讲，报告等。</a:t>
              </a:r>
            </a:p>
          </p:txBody>
        </p:sp>
      </p:grpSp>
      <p:grpSp>
        <p:nvGrpSpPr>
          <p:cNvPr id="26" name="Group 26"/>
          <p:cNvGrpSpPr/>
          <p:nvPr/>
        </p:nvGrpSpPr>
        <p:grpSpPr>
          <a:xfrm>
            <a:off x="2391984" y="5863254"/>
            <a:ext cx="6515658" cy="2971586"/>
            <a:chOff x="0" y="0"/>
            <a:chExt cx="8687544" cy="3962114"/>
          </a:xfrm>
        </p:grpSpPr>
        <p:grpSp>
          <p:nvGrpSpPr>
            <p:cNvPr id="27" name="Group 27"/>
            <p:cNvGrpSpPr/>
            <p:nvPr/>
          </p:nvGrpSpPr>
          <p:grpSpPr>
            <a:xfrm>
              <a:off x="0" y="0"/>
              <a:ext cx="8687544" cy="3962114"/>
              <a:chOff x="0" y="0"/>
              <a:chExt cx="8687544" cy="3962114"/>
            </a:xfrm>
          </p:grpSpPr>
          <p:sp>
            <p:nvSpPr>
              <p:cNvPr id="28" name="Freeform 28"/>
              <p:cNvSpPr/>
              <p:nvPr/>
            </p:nvSpPr>
            <p:spPr>
              <a:xfrm>
                <a:off x="12700" y="12810"/>
                <a:ext cx="8662162" cy="3936526"/>
              </a:xfrm>
              <a:custGeom>
                <a:avLst/>
                <a:gdLst/>
                <a:ahLst/>
                <a:cxnLst/>
                <a:rect l="l" t="t" r="r" b="b"/>
                <a:pathLst>
                  <a:path w="8662162" h="3936526">
                    <a:moveTo>
                      <a:pt x="0" y="410178"/>
                    </a:moveTo>
                    <a:cubicBezTo>
                      <a:pt x="0" y="183568"/>
                      <a:pt x="182753" y="0"/>
                      <a:pt x="408051" y="0"/>
                    </a:cubicBezTo>
                    <a:lnTo>
                      <a:pt x="8254111" y="0"/>
                    </a:lnTo>
                    <a:cubicBezTo>
                      <a:pt x="8479536" y="0"/>
                      <a:pt x="8662162" y="183568"/>
                      <a:pt x="8662162" y="410178"/>
                    </a:cubicBezTo>
                    <a:lnTo>
                      <a:pt x="8662162" y="3526349"/>
                    </a:lnTo>
                    <a:cubicBezTo>
                      <a:pt x="8662162" y="3752830"/>
                      <a:pt x="8479409" y="3936526"/>
                      <a:pt x="8254111" y="3936526"/>
                    </a:cubicBezTo>
                    <a:lnTo>
                      <a:pt x="408051" y="3936526"/>
                    </a:lnTo>
                    <a:cubicBezTo>
                      <a:pt x="182753" y="3936526"/>
                      <a:pt x="0" y="3752830"/>
                      <a:pt x="0" y="3526349"/>
                    </a:cubicBezTo>
                    <a:close/>
                  </a:path>
                </a:pathLst>
              </a:custGeom>
              <a:solidFill>
                <a:srgbClr val="2F5597"/>
              </a:solidFill>
            </p:spPr>
          </p:sp>
          <p:sp>
            <p:nvSpPr>
              <p:cNvPr id="29" name="Freeform 29"/>
              <p:cNvSpPr/>
              <p:nvPr/>
            </p:nvSpPr>
            <p:spPr>
              <a:xfrm>
                <a:off x="0" y="0"/>
                <a:ext cx="8687562" cy="3962146"/>
              </a:xfrm>
              <a:custGeom>
                <a:avLst/>
                <a:gdLst/>
                <a:ahLst/>
                <a:cxnLst/>
                <a:rect l="l" t="t" r="r" b="b"/>
                <a:pathLst>
                  <a:path w="8687562" h="3962146">
                    <a:moveTo>
                      <a:pt x="0" y="422988"/>
                    </a:moveTo>
                    <a:cubicBezTo>
                      <a:pt x="0" y="189332"/>
                      <a:pt x="188468" y="0"/>
                      <a:pt x="420751" y="0"/>
                    </a:cubicBezTo>
                    <a:lnTo>
                      <a:pt x="8266811" y="0"/>
                    </a:lnTo>
                    <a:lnTo>
                      <a:pt x="8266811" y="12810"/>
                    </a:lnTo>
                    <a:lnTo>
                      <a:pt x="8266811" y="0"/>
                    </a:lnTo>
                    <a:cubicBezTo>
                      <a:pt x="8499094" y="0"/>
                      <a:pt x="8687562" y="189332"/>
                      <a:pt x="8687562" y="422988"/>
                    </a:cubicBezTo>
                    <a:lnTo>
                      <a:pt x="8674862" y="422988"/>
                    </a:lnTo>
                    <a:lnTo>
                      <a:pt x="8687562" y="422988"/>
                    </a:lnTo>
                    <a:lnTo>
                      <a:pt x="8687562" y="3539159"/>
                    </a:lnTo>
                    <a:lnTo>
                      <a:pt x="8674862" y="3539159"/>
                    </a:lnTo>
                    <a:lnTo>
                      <a:pt x="8687562" y="3539159"/>
                    </a:lnTo>
                    <a:cubicBezTo>
                      <a:pt x="8687562" y="3772814"/>
                      <a:pt x="8499094" y="3962146"/>
                      <a:pt x="8266811" y="3962146"/>
                    </a:cubicBezTo>
                    <a:lnTo>
                      <a:pt x="8266811" y="3949336"/>
                    </a:lnTo>
                    <a:lnTo>
                      <a:pt x="8266811" y="3962146"/>
                    </a:lnTo>
                    <a:lnTo>
                      <a:pt x="420751" y="3962146"/>
                    </a:lnTo>
                    <a:lnTo>
                      <a:pt x="420751" y="3949336"/>
                    </a:lnTo>
                    <a:lnTo>
                      <a:pt x="420751" y="3962146"/>
                    </a:lnTo>
                    <a:cubicBezTo>
                      <a:pt x="188468" y="3962146"/>
                      <a:pt x="0" y="3772814"/>
                      <a:pt x="0" y="3539159"/>
                    </a:cubicBezTo>
                    <a:lnTo>
                      <a:pt x="0" y="422988"/>
                    </a:lnTo>
                    <a:lnTo>
                      <a:pt x="12700" y="422988"/>
                    </a:lnTo>
                    <a:lnTo>
                      <a:pt x="0" y="422988"/>
                    </a:lnTo>
                    <a:moveTo>
                      <a:pt x="25400" y="422988"/>
                    </a:moveTo>
                    <a:lnTo>
                      <a:pt x="25400" y="3539159"/>
                    </a:lnTo>
                    <a:lnTo>
                      <a:pt x="12700" y="3539159"/>
                    </a:lnTo>
                    <a:lnTo>
                      <a:pt x="25400" y="3539159"/>
                    </a:lnTo>
                    <a:cubicBezTo>
                      <a:pt x="25400" y="3758595"/>
                      <a:pt x="202311" y="3936526"/>
                      <a:pt x="420751" y="3936526"/>
                    </a:cubicBezTo>
                    <a:lnTo>
                      <a:pt x="8266811" y="3936526"/>
                    </a:lnTo>
                    <a:cubicBezTo>
                      <a:pt x="8485251" y="3936526"/>
                      <a:pt x="8662162" y="3758595"/>
                      <a:pt x="8662162" y="3539159"/>
                    </a:cubicBezTo>
                    <a:lnTo>
                      <a:pt x="8662162" y="422988"/>
                    </a:lnTo>
                    <a:cubicBezTo>
                      <a:pt x="8662162" y="203552"/>
                      <a:pt x="8485124" y="25620"/>
                      <a:pt x="8266811" y="25620"/>
                    </a:cubicBezTo>
                    <a:lnTo>
                      <a:pt x="420751" y="25620"/>
                    </a:lnTo>
                    <a:lnTo>
                      <a:pt x="420751" y="12810"/>
                    </a:lnTo>
                    <a:lnTo>
                      <a:pt x="420751" y="25620"/>
                    </a:lnTo>
                    <a:cubicBezTo>
                      <a:pt x="202311" y="25620"/>
                      <a:pt x="25400" y="203552"/>
                      <a:pt x="25400" y="422988"/>
                    </a:cubicBezTo>
                    <a:close/>
                  </a:path>
                </a:pathLst>
              </a:custGeom>
              <a:solidFill>
                <a:srgbClr val="2F528F"/>
              </a:solidFill>
            </p:spPr>
          </p:sp>
        </p:grpSp>
        <p:sp>
          <p:nvSpPr>
            <p:cNvPr id="30" name="TextBox 30"/>
            <p:cNvSpPr txBox="1"/>
            <p:nvPr/>
          </p:nvSpPr>
          <p:spPr>
            <a:xfrm>
              <a:off x="235236" y="1754926"/>
              <a:ext cx="8199409" cy="1289558"/>
            </a:xfrm>
            <a:prstGeom prst="rect">
              <a:avLst/>
            </a:prstGeom>
          </p:spPr>
          <p:txBody>
            <a:bodyPr lIns="0" tIns="0" rIns="0" bIns="0" rtlCol="0" anchor="t">
              <a:spAutoFit/>
            </a:bodyPr>
            <a:lstStyle/>
            <a:p>
              <a:pPr algn="ctr">
                <a:lnSpc>
                  <a:spcPts val="4031"/>
                </a:lnSpc>
              </a:pPr>
              <a:r>
                <a:rPr lang="en-US" sz="2799">
                  <a:solidFill>
                    <a:srgbClr val="DEEBF7"/>
                  </a:solidFill>
                  <a:ea typeface="思源黑体-粗体 Medium"/>
                </a:rPr>
                <a:t>适用于长段落排版演示文稿是一种实用的工具，可以是演示，演讲，报告等。</a:t>
              </a:r>
            </a:p>
          </p:txBody>
        </p:sp>
        <p:sp>
          <p:nvSpPr>
            <p:cNvPr id="31" name="TextBox 31"/>
            <p:cNvSpPr txBox="1"/>
            <p:nvPr/>
          </p:nvSpPr>
          <p:spPr>
            <a:xfrm>
              <a:off x="235236" y="373766"/>
              <a:ext cx="8199409" cy="806196"/>
            </a:xfrm>
            <a:prstGeom prst="rect">
              <a:avLst/>
            </a:prstGeom>
          </p:spPr>
          <p:txBody>
            <a:bodyPr lIns="0" tIns="0" rIns="0" bIns="0" rtlCol="0" anchor="t">
              <a:spAutoFit/>
            </a:bodyPr>
            <a:lstStyle/>
            <a:p>
              <a:pPr algn="ctr">
                <a:lnSpc>
                  <a:spcPts val="5184"/>
                </a:lnSpc>
              </a:pPr>
              <a:r>
                <a:rPr lang="en-US" sz="3600">
                  <a:solidFill>
                    <a:srgbClr val="DEEBF7"/>
                  </a:solidFill>
                  <a:ea typeface="思源黑体-粗体 Medium"/>
                </a:rPr>
                <a:t>设立方式不同</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A55D7"/>
            </a:solidFill>
          </p:spPr>
        </p:sp>
      </p:grpSp>
      <p:grpSp>
        <p:nvGrpSpPr>
          <p:cNvPr id="4" name="Group 4"/>
          <p:cNvGrpSpPr/>
          <p:nvPr/>
        </p:nvGrpSpPr>
        <p:grpSpPr>
          <a:xfrm>
            <a:off x="1040545" y="1685062"/>
            <a:ext cx="16206909" cy="7858203"/>
            <a:chOff x="0" y="0"/>
            <a:chExt cx="21609212" cy="10477604"/>
          </a:xfrm>
        </p:grpSpPr>
        <p:sp>
          <p:nvSpPr>
            <p:cNvPr id="5" name="Freeform 5"/>
            <p:cNvSpPr/>
            <p:nvPr/>
          </p:nvSpPr>
          <p:spPr>
            <a:xfrm>
              <a:off x="0" y="0"/>
              <a:ext cx="21609304" cy="10477627"/>
            </a:xfrm>
            <a:custGeom>
              <a:avLst/>
              <a:gdLst/>
              <a:ahLst/>
              <a:cxnLst/>
              <a:rect l="l" t="t" r="r" b="b"/>
              <a:pathLst>
                <a:path w="21609304" h="10477627">
                  <a:moveTo>
                    <a:pt x="0" y="314071"/>
                  </a:moveTo>
                  <a:cubicBezTo>
                    <a:pt x="0" y="140589"/>
                    <a:pt x="140589" y="0"/>
                    <a:pt x="314071" y="0"/>
                  </a:cubicBezTo>
                  <a:lnTo>
                    <a:pt x="21295233" y="0"/>
                  </a:lnTo>
                  <a:cubicBezTo>
                    <a:pt x="21468716" y="0"/>
                    <a:pt x="21609304" y="140589"/>
                    <a:pt x="21609304" y="314071"/>
                  </a:cubicBezTo>
                  <a:lnTo>
                    <a:pt x="21609304" y="10163556"/>
                  </a:lnTo>
                  <a:cubicBezTo>
                    <a:pt x="21609304" y="10337038"/>
                    <a:pt x="21468716" y="10477627"/>
                    <a:pt x="21295233" y="10477627"/>
                  </a:cubicBezTo>
                  <a:lnTo>
                    <a:pt x="314071" y="10477627"/>
                  </a:lnTo>
                  <a:cubicBezTo>
                    <a:pt x="140589" y="10477627"/>
                    <a:pt x="0" y="10337038"/>
                    <a:pt x="0" y="10163556"/>
                  </a:cubicBezTo>
                  <a:close/>
                </a:path>
              </a:pathLst>
            </a:custGeom>
            <a:solidFill>
              <a:srgbClr val="FFFFFF"/>
            </a:solidFill>
          </p:spPr>
        </p:sp>
      </p:grpSp>
      <p:grpSp>
        <p:nvGrpSpPr>
          <p:cNvPr id="6" name="Group 6"/>
          <p:cNvGrpSpPr/>
          <p:nvPr/>
        </p:nvGrpSpPr>
        <p:grpSpPr>
          <a:xfrm>
            <a:off x="975267" y="351400"/>
            <a:ext cx="6584514" cy="1009812"/>
            <a:chOff x="0" y="0"/>
            <a:chExt cx="8779352" cy="1346416"/>
          </a:xfrm>
        </p:grpSpPr>
        <p:sp>
          <p:nvSpPr>
            <p:cNvPr id="7" name="TextBox 7"/>
            <p:cNvSpPr txBox="1"/>
            <p:nvPr/>
          </p:nvSpPr>
          <p:spPr>
            <a:xfrm>
              <a:off x="2260546" y="53356"/>
              <a:ext cx="6518806" cy="806196"/>
            </a:xfrm>
            <a:prstGeom prst="rect">
              <a:avLst/>
            </a:prstGeom>
          </p:spPr>
          <p:txBody>
            <a:bodyPr lIns="0" tIns="0" rIns="0" bIns="0" rtlCol="0" anchor="t">
              <a:spAutoFit/>
            </a:bodyPr>
            <a:lstStyle/>
            <a:p>
              <a:pPr algn="l">
                <a:lnSpc>
                  <a:spcPts val="5184"/>
                </a:lnSpc>
              </a:pPr>
              <a:r>
                <a:rPr lang="en-US" sz="3600">
                  <a:solidFill>
                    <a:srgbClr val="FFFFFF"/>
                  </a:solidFill>
                  <a:ea typeface="思源黑体-粗体 Bold"/>
                </a:rPr>
                <a:t>法学关系界定</a:t>
              </a:r>
            </a:p>
          </p:txBody>
        </p:sp>
        <p:sp>
          <p:nvSpPr>
            <p:cNvPr id="8" name="TextBox 8"/>
            <p:cNvSpPr txBox="1"/>
            <p:nvPr/>
          </p:nvSpPr>
          <p:spPr>
            <a:xfrm>
              <a:off x="2260546" y="949668"/>
              <a:ext cx="6518806" cy="396748"/>
            </a:xfrm>
            <a:prstGeom prst="rect">
              <a:avLst/>
            </a:prstGeom>
          </p:spPr>
          <p:txBody>
            <a:bodyPr lIns="0" tIns="0" rIns="0" bIns="0" rtlCol="0" anchor="t">
              <a:spAutoFit/>
            </a:bodyPr>
            <a:lstStyle/>
            <a:p>
              <a:pPr algn="l">
                <a:lnSpc>
                  <a:spcPts val="2592"/>
                </a:lnSpc>
              </a:pPr>
              <a:r>
                <a:rPr lang="en-US" sz="1800">
                  <a:solidFill>
                    <a:srgbClr val="FFFFFF"/>
                  </a:solidFill>
                  <a:latin typeface="atlas light AAA Medium"/>
                </a:rPr>
                <a:t>DEFINITION OF LEGAL RELATIONSHIP</a:t>
              </a:r>
            </a:p>
          </p:txBody>
        </p:sp>
        <p:sp>
          <p:nvSpPr>
            <p:cNvPr id="9" name="Freeform 9"/>
            <p:cNvSpPr/>
            <p:nvPr/>
          </p:nvSpPr>
          <p:spPr>
            <a:xfrm>
              <a:off x="0" y="0"/>
              <a:ext cx="1823963" cy="1346416"/>
            </a:xfrm>
            <a:custGeom>
              <a:avLst/>
              <a:gdLst/>
              <a:ahLst/>
              <a:cxnLst/>
              <a:rect l="l" t="t" r="r" b="b"/>
              <a:pathLst>
                <a:path w="1823963" h="1346416">
                  <a:moveTo>
                    <a:pt x="0" y="0"/>
                  </a:moveTo>
                  <a:lnTo>
                    <a:pt x="1823963" y="0"/>
                  </a:lnTo>
                  <a:lnTo>
                    <a:pt x="1823963" y="1346416"/>
                  </a:lnTo>
                  <a:lnTo>
                    <a:pt x="0" y="1346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p:cNvSpPr txBox="1"/>
          <p:nvPr/>
        </p:nvSpPr>
        <p:spPr>
          <a:xfrm>
            <a:off x="2169827" y="2451876"/>
            <a:ext cx="4219461" cy="542925"/>
          </a:xfrm>
          <a:prstGeom prst="rect">
            <a:avLst/>
          </a:prstGeom>
        </p:spPr>
        <p:txBody>
          <a:bodyPr lIns="0" tIns="0" rIns="0" bIns="0" rtlCol="0" anchor="t">
            <a:spAutoFit/>
          </a:bodyPr>
          <a:lstStyle/>
          <a:p>
            <a:pPr algn="l">
              <a:lnSpc>
                <a:spcPts val="4320"/>
              </a:lnSpc>
            </a:pPr>
            <a:r>
              <a:rPr lang="en-US" sz="3600">
                <a:solidFill>
                  <a:srgbClr val="000000"/>
                </a:solidFill>
                <a:ea typeface="思源黑体-粗体 Bold"/>
              </a:rPr>
              <a:t>承担债务责任方式</a:t>
            </a:r>
          </a:p>
        </p:txBody>
      </p:sp>
      <p:sp>
        <p:nvSpPr>
          <p:cNvPr id="11" name="TextBox 11"/>
          <p:cNvSpPr txBox="1"/>
          <p:nvPr/>
        </p:nvSpPr>
        <p:spPr>
          <a:xfrm>
            <a:off x="1490961" y="2451876"/>
            <a:ext cx="695247" cy="542925"/>
          </a:xfrm>
          <a:prstGeom prst="rect">
            <a:avLst/>
          </a:prstGeom>
        </p:spPr>
        <p:txBody>
          <a:bodyPr lIns="0" tIns="0" rIns="0" bIns="0" rtlCol="0" anchor="t">
            <a:spAutoFit/>
          </a:bodyPr>
          <a:lstStyle/>
          <a:p>
            <a:pPr algn="ctr">
              <a:lnSpc>
                <a:spcPts val="4320"/>
              </a:lnSpc>
            </a:pPr>
            <a:r>
              <a:rPr lang="en-US" sz="3600">
                <a:solidFill>
                  <a:srgbClr val="1A55D7"/>
                </a:solidFill>
                <a:latin typeface="思源黑体-粗体 Bold"/>
              </a:rPr>
              <a:t>01</a:t>
            </a:r>
          </a:p>
        </p:txBody>
      </p:sp>
      <p:sp>
        <p:nvSpPr>
          <p:cNvPr id="12" name="AutoShape 12"/>
          <p:cNvSpPr/>
          <p:nvPr/>
        </p:nvSpPr>
        <p:spPr>
          <a:xfrm rot="4341">
            <a:off x="1499790" y="5397298"/>
            <a:ext cx="15085062" cy="0"/>
          </a:xfrm>
          <a:prstGeom prst="line">
            <a:avLst/>
          </a:prstGeom>
          <a:ln w="76200" cap="rnd">
            <a:solidFill>
              <a:srgbClr val="1A55D7"/>
            </a:solidFill>
            <a:prstDash val="solid"/>
            <a:headEnd type="none" w="sm" len="sm"/>
            <a:tailEnd type="none" w="sm" len="sm"/>
          </a:ln>
        </p:spPr>
      </p:sp>
      <p:sp>
        <p:nvSpPr>
          <p:cNvPr id="13" name="TextBox 13"/>
          <p:cNvSpPr txBox="1"/>
          <p:nvPr/>
        </p:nvSpPr>
        <p:spPr>
          <a:xfrm>
            <a:off x="5780906" y="6050143"/>
            <a:ext cx="3592317" cy="542925"/>
          </a:xfrm>
          <a:prstGeom prst="rect">
            <a:avLst/>
          </a:prstGeom>
        </p:spPr>
        <p:txBody>
          <a:bodyPr lIns="0" tIns="0" rIns="0" bIns="0" rtlCol="0" anchor="t">
            <a:spAutoFit/>
          </a:bodyPr>
          <a:lstStyle/>
          <a:p>
            <a:pPr algn="l">
              <a:lnSpc>
                <a:spcPts val="4320"/>
              </a:lnSpc>
            </a:pPr>
            <a:r>
              <a:rPr lang="en-US" sz="3600">
                <a:solidFill>
                  <a:srgbClr val="000000"/>
                </a:solidFill>
                <a:ea typeface="思源黑体-粗体 Bold"/>
              </a:rPr>
              <a:t>法律地位</a:t>
            </a:r>
          </a:p>
        </p:txBody>
      </p:sp>
      <p:sp>
        <p:nvSpPr>
          <p:cNvPr id="14" name="TextBox 14"/>
          <p:cNvSpPr txBox="1"/>
          <p:nvPr/>
        </p:nvSpPr>
        <p:spPr>
          <a:xfrm>
            <a:off x="5102039" y="6050143"/>
            <a:ext cx="695247" cy="542925"/>
          </a:xfrm>
          <a:prstGeom prst="rect">
            <a:avLst/>
          </a:prstGeom>
        </p:spPr>
        <p:txBody>
          <a:bodyPr lIns="0" tIns="0" rIns="0" bIns="0" rtlCol="0" anchor="t">
            <a:spAutoFit/>
          </a:bodyPr>
          <a:lstStyle/>
          <a:p>
            <a:pPr algn="ctr">
              <a:lnSpc>
                <a:spcPts val="4320"/>
              </a:lnSpc>
            </a:pPr>
            <a:r>
              <a:rPr lang="en-US" sz="3600">
                <a:solidFill>
                  <a:srgbClr val="1A55D7"/>
                </a:solidFill>
                <a:latin typeface="思源黑体-粗体 Bold"/>
              </a:rPr>
              <a:t>02</a:t>
            </a:r>
          </a:p>
        </p:txBody>
      </p:sp>
      <p:sp>
        <p:nvSpPr>
          <p:cNvPr id="15" name="TextBox 15"/>
          <p:cNvSpPr txBox="1"/>
          <p:nvPr/>
        </p:nvSpPr>
        <p:spPr>
          <a:xfrm>
            <a:off x="5099655" y="6631822"/>
            <a:ext cx="4273568" cy="1853565"/>
          </a:xfrm>
          <a:prstGeom prst="rect">
            <a:avLst/>
          </a:prstGeom>
        </p:spPr>
        <p:txBody>
          <a:bodyPr lIns="0" tIns="0" rIns="0" bIns="0" rtlCol="0" anchor="t">
            <a:spAutoFit/>
          </a:bodyPr>
          <a:lstStyle/>
          <a:p>
            <a:pPr algn="l">
              <a:lnSpc>
                <a:spcPts val="5039"/>
              </a:lnSpc>
            </a:pPr>
            <a:r>
              <a:rPr lang="en-US" sz="2799">
                <a:solidFill>
                  <a:srgbClr val="000000"/>
                </a:solidFill>
                <a:ea typeface="思源黑体-粗体"/>
              </a:rPr>
              <a:t>适用于长段落排版演示文稿是一种实用的工具，可以是演示，演讲，报告等。</a:t>
            </a:r>
          </a:p>
        </p:txBody>
      </p:sp>
      <p:sp>
        <p:nvSpPr>
          <p:cNvPr id="16" name="TextBox 16"/>
          <p:cNvSpPr txBox="1"/>
          <p:nvPr/>
        </p:nvSpPr>
        <p:spPr>
          <a:xfrm>
            <a:off x="9077645" y="2451876"/>
            <a:ext cx="4085938" cy="542925"/>
          </a:xfrm>
          <a:prstGeom prst="rect">
            <a:avLst/>
          </a:prstGeom>
        </p:spPr>
        <p:txBody>
          <a:bodyPr lIns="0" tIns="0" rIns="0" bIns="0" rtlCol="0" anchor="t">
            <a:spAutoFit/>
          </a:bodyPr>
          <a:lstStyle/>
          <a:p>
            <a:pPr algn="l">
              <a:lnSpc>
                <a:spcPts val="4320"/>
              </a:lnSpc>
            </a:pPr>
            <a:r>
              <a:rPr lang="en-US" sz="3600">
                <a:solidFill>
                  <a:srgbClr val="000000"/>
                </a:solidFill>
                <a:ea typeface="思源黑体-粗体 Bold"/>
              </a:rPr>
              <a:t>设立方式</a:t>
            </a:r>
          </a:p>
        </p:txBody>
      </p:sp>
      <p:sp>
        <p:nvSpPr>
          <p:cNvPr id="17" name="TextBox 17"/>
          <p:cNvSpPr txBox="1"/>
          <p:nvPr/>
        </p:nvSpPr>
        <p:spPr>
          <a:xfrm>
            <a:off x="8398780" y="2451876"/>
            <a:ext cx="695247" cy="542925"/>
          </a:xfrm>
          <a:prstGeom prst="rect">
            <a:avLst/>
          </a:prstGeom>
        </p:spPr>
        <p:txBody>
          <a:bodyPr lIns="0" tIns="0" rIns="0" bIns="0" rtlCol="0" anchor="t">
            <a:spAutoFit/>
          </a:bodyPr>
          <a:lstStyle/>
          <a:p>
            <a:pPr algn="ctr">
              <a:lnSpc>
                <a:spcPts val="4320"/>
              </a:lnSpc>
            </a:pPr>
            <a:r>
              <a:rPr lang="en-US" sz="3600">
                <a:solidFill>
                  <a:srgbClr val="1A55D7"/>
                </a:solidFill>
                <a:latin typeface="思源黑体-粗体 Bold"/>
              </a:rPr>
              <a:t>03</a:t>
            </a:r>
          </a:p>
        </p:txBody>
      </p:sp>
      <p:sp>
        <p:nvSpPr>
          <p:cNvPr id="18" name="TextBox 18"/>
          <p:cNvSpPr txBox="1"/>
          <p:nvPr/>
        </p:nvSpPr>
        <p:spPr>
          <a:xfrm>
            <a:off x="8396398" y="3039550"/>
            <a:ext cx="4767186" cy="1853565"/>
          </a:xfrm>
          <a:prstGeom prst="rect">
            <a:avLst/>
          </a:prstGeom>
        </p:spPr>
        <p:txBody>
          <a:bodyPr lIns="0" tIns="0" rIns="0" bIns="0" rtlCol="0" anchor="t">
            <a:spAutoFit/>
          </a:bodyPr>
          <a:lstStyle/>
          <a:p>
            <a:pPr algn="l">
              <a:lnSpc>
                <a:spcPts val="5039"/>
              </a:lnSpc>
            </a:pPr>
            <a:r>
              <a:rPr lang="en-US" sz="2799">
                <a:solidFill>
                  <a:srgbClr val="000000"/>
                </a:solidFill>
                <a:ea typeface="思源黑体-粗体"/>
              </a:rPr>
              <a:t>适用于长段落排版演示文稿是一种实用的工具，可以是演示，演讲，报告等。</a:t>
            </a:r>
          </a:p>
        </p:txBody>
      </p:sp>
      <p:sp>
        <p:nvSpPr>
          <p:cNvPr id="19" name="TextBox 19"/>
          <p:cNvSpPr txBox="1"/>
          <p:nvPr/>
        </p:nvSpPr>
        <p:spPr>
          <a:xfrm>
            <a:off x="12865625" y="6046261"/>
            <a:ext cx="3609590" cy="542925"/>
          </a:xfrm>
          <a:prstGeom prst="rect">
            <a:avLst/>
          </a:prstGeom>
        </p:spPr>
        <p:txBody>
          <a:bodyPr lIns="0" tIns="0" rIns="0" bIns="0" rtlCol="0" anchor="t">
            <a:spAutoFit/>
          </a:bodyPr>
          <a:lstStyle/>
          <a:p>
            <a:pPr algn="l">
              <a:lnSpc>
                <a:spcPts val="4320"/>
              </a:lnSpc>
            </a:pPr>
            <a:r>
              <a:rPr lang="en-US" sz="3600">
                <a:solidFill>
                  <a:srgbClr val="000000"/>
                </a:solidFill>
                <a:ea typeface="思源黑体-粗体 Bold"/>
              </a:rPr>
              <a:t>受控制方式</a:t>
            </a:r>
          </a:p>
        </p:txBody>
      </p:sp>
      <p:sp>
        <p:nvSpPr>
          <p:cNvPr id="20" name="TextBox 20"/>
          <p:cNvSpPr txBox="1"/>
          <p:nvPr/>
        </p:nvSpPr>
        <p:spPr>
          <a:xfrm>
            <a:off x="12186758" y="6046261"/>
            <a:ext cx="695247" cy="542925"/>
          </a:xfrm>
          <a:prstGeom prst="rect">
            <a:avLst/>
          </a:prstGeom>
        </p:spPr>
        <p:txBody>
          <a:bodyPr lIns="0" tIns="0" rIns="0" bIns="0" rtlCol="0" anchor="t">
            <a:spAutoFit/>
          </a:bodyPr>
          <a:lstStyle/>
          <a:p>
            <a:pPr algn="ctr">
              <a:lnSpc>
                <a:spcPts val="4320"/>
              </a:lnSpc>
            </a:pPr>
            <a:r>
              <a:rPr lang="en-US" sz="3600">
                <a:solidFill>
                  <a:srgbClr val="1A55D7"/>
                </a:solidFill>
                <a:latin typeface="思源黑体-粗体 Bold"/>
              </a:rPr>
              <a:t>04</a:t>
            </a:r>
          </a:p>
        </p:txBody>
      </p:sp>
      <p:sp>
        <p:nvSpPr>
          <p:cNvPr id="21" name="TextBox 21"/>
          <p:cNvSpPr txBox="1"/>
          <p:nvPr/>
        </p:nvSpPr>
        <p:spPr>
          <a:xfrm>
            <a:off x="12186758" y="6631822"/>
            <a:ext cx="4288457" cy="1853565"/>
          </a:xfrm>
          <a:prstGeom prst="rect">
            <a:avLst/>
          </a:prstGeom>
        </p:spPr>
        <p:txBody>
          <a:bodyPr lIns="0" tIns="0" rIns="0" bIns="0" rtlCol="0" anchor="t">
            <a:spAutoFit/>
          </a:bodyPr>
          <a:lstStyle/>
          <a:p>
            <a:pPr algn="l">
              <a:lnSpc>
                <a:spcPts val="5039"/>
              </a:lnSpc>
            </a:pPr>
            <a:r>
              <a:rPr lang="en-US" sz="2799">
                <a:solidFill>
                  <a:srgbClr val="000000"/>
                </a:solidFill>
                <a:ea typeface="思源黑体-粗体"/>
              </a:rPr>
              <a:t>适用于长段落排版演示文稿是一种实用的工具，可以是演示，演讲，报告等。</a:t>
            </a:r>
          </a:p>
        </p:txBody>
      </p:sp>
      <p:grpSp>
        <p:nvGrpSpPr>
          <p:cNvPr id="22" name="Group 22"/>
          <p:cNvGrpSpPr/>
          <p:nvPr/>
        </p:nvGrpSpPr>
        <p:grpSpPr>
          <a:xfrm>
            <a:off x="1511301" y="5319835"/>
            <a:ext cx="221601" cy="221601"/>
            <a:chOff x="0" y="0"/>
            <a:chExt cx="295468" cy="295468"/>
          </a:xfrm>
        </p:grpSpPr>
        <p:sp>
          <p:nvSpPr>
            <p:cNvPr id="23" name="Freeform 23"/>
            <p:cNvSpPr/>
            <p:nvPr/>
          </p:nvSpPr>
          <p:spPr>
            <a:xfrm>
              <a:off x="0" y="0"/>
              <a:ext cx="295529" cy="295529"/>
            </a:xfrm>
            <a:custGeom>
              <a:avLst/>
              <a:gdLst/>
              <a:ahLst/>
              <a:cxnLst/>
              <a:rect l="l" t="t" r="r" b="b"/>
              <a:pathLst>
                <a:path w="295529" h="295529">
                  <a:moveTo>
                    <a:pt x="0" y="147701"/>
                  </a:moveTo>
                  <a:cubicBezTo>
                    <a:pt x="0" y="66167"/>
                    <a:pt x="66167" y="0"/>
                    <a:pt x="147701" y="0"/>
                  </a:cubicBezTo>
                  <a:cubicBezTo>
                    <a:pt x="229235" y="0"/>
                    <a:pt x="295529" y="66167"/>
                    <a:pt x="295529" y="147701"/>
                  </a:cubicBezTo>
                  <a:cubicBezTo>
                    <a:pt x="295529" y="229235"/>
                    <a:pt x="229362" y="295529"/>
                    <a:pt x="147701" y="295529"/>
                  </a:cubicBezTo>
                  <a:cubicBezTo>
                    <a:pt x="66040" y="295529"/>
                    <a:pt x="0" y="229362"/>
                    <a:pt x="0" y="147701"/>
                  </a:cubicBezTo>
                  <a:close/>
                </a:path>
              </a:pathLst>
            </a:custGeom>
            <a:solidFill>
              <a:srgbClr val="8AA4DF"/>
            </a:solidFill>
          </p:spPr>
        </p:sp>
      </p:grpSp>
      <p:grpSp>
        <p:nvGrpSpPr>
          <p:cNvPr id="24" name="Group 24"/>
          <p:cNvGrpSpPr/>
          <p:nvPr/>
        </p:nvGrpSpPr>
        <p:grpSpPr>
          <a:xfrm>
            <a:off x="5107129" y="5319835"/>
            <a:ext cx="221601" cy="221601"/>
            <a:chOff x="0" y="0"/>
            <a:chExt cx="295468" cy="295468"/>
          </a:xfrm>
        </p:grpSpPr>
        <p:sp>
          <p:nvSpPr>
            <p:cNvPr id="25" name="Freeform 25"/>
            <p:cNvSpPr/>
            <p:nvPr/>
          </p:nvSpPr>
          <p:spPr>
            <a:xfrm>
              <a:off x="0" y="0"/>
              <a:ext cx="295529" cy="295529"/>
            </a:xfrm>
            <a:custGeom>
              <a:avLst/>
              <a:gdLst/>
              <a:ahLst/>
              <a:cxnLst/>
              <a:rect l="l" t="t" r="r" b="b"/>
              <a:pathLst>
                <a:path w="295529" h="295529">
                  <a:moveTo>
                    <a:pt x="0" y="147701"/>
                  </a:moveTo>
                  <a:cubicBezTo>
                    <a:pt x="0" y="66167"/>
                    <a:pt x="66167" y="0"/>
                    <a:pt x="147701" y="0"/>
                  </a:cubicBezTo>
                  <a:cubicBezTo>
                    <a:pt x="229235" y="0"/>
                    <a:pt x="295529" y="66167"/>
                    <a:pt x="295529" y="147701"/>
                  </a:cubicBezTo>
                  <a:cubicBezTo>
                    <a:pt x="295529" y="229235"/>
                    <a:pt x="229362" y="295529"/>
                    <a:pt x="147701" y="295529"/>
                  </a:cubicBezTo>
                  <a:cubicBezTo>
                    <a:pt x="66040" y="295529"/>
                    <a:pt x="0" y="229362"/>
                    <a:pt x="0" y="147701"/>
                  </a:cubicBezTo>
                  <a:close/>
                </a:path>
              </a:pathLst>
            </a:custGeom>
            <a:solidFill>
              <a:srgbClr val="8AA4DF"/>
            </a:solidFill>
          </p:spPr>
        </p:sp>
      </p:grpSp>
      <p:grpSp>
        <p:nvGrpSpPr>
          <p:cNvPr id="26" name="Group 26"/>
          <p:cNvGrpSpPr/>
          <p:nvPr/>
        </p:nvGrpSpPr>
        <p:grpSpPr>
          <a:xfrm>
            <a:off x="8702957" y="5319835"/>
            <a:ext cx="221601" cy="221601"/>
            <a:chOff x="0" y="0"/>
            <a:chExt cx="295468" cy="295468"/>
          </a:xfrm>
        </p:grpSpPr>
        <p:sp>
          <p:nvSpPr>
            <p:cNvPr id="27" name="Freeform 27"/>
            <p:cNvSpPr/>
            <p:nvPr/>
          </p:nvSpPr>
          <p:spPr>
            <a:xfrm>
              <a:off x="0" y="0"/>
              <a:ext cx="295529" cy="295529"/>
            </a:xfrm>
            <a:custGeom>
              <a:avLst/>
              <a:gdLst/>
              <a:ahLst/>
              <a:cxnLst/>
              <a:rect l="l" t="t" r="r" b="b"/>
              <a:pathLst>
                <a:path w="295529" h="295529">
                  <a:moveTo>
                    <a:pt x="0" y="147701"/>
                  </a:moveTo>
                  <a:cubicBezTo>
                    <a:pt x="0" y="66167"/>
                    <a:pt x="66167" y="0"/>
                    <a:pt x="147701" y="0"/>
                  </a:cubicBezTo>
                  <a:cubicBezTo>
                    <a:pt x="229235" y="0"/>
                    <a:pt x="295529" y="66167"/>
                    <a:pt x="295529" y="147701"/>
                  </a:cubicBezTo>
                  <a:cubicBezTo>
                    <a:pt x="295529" y="229235"/>
                    <a:pt x="229362" y="295529"/>
                    <a:pt x="147701" y="295529"/>
                  </a:cubicBezTo>
                  <a:cubicBezTo>
                    <a:pt x="66040" y="295529"/>
                    <a:pt x="0" y="229362"/>
                    <a:pt x="0" y="147701"/>
                  </a:cubicBezTo>
                  <a:close/>
                </a:path>
              </a:pathLst>
            </a:custGeom>
            <a:solidFill>
              <a:srgbClr val="8AA4DF"/>
            </a:solidFill>
          </p:spPr>
        </p:sp>
      </p:grpSp>
      <p:grpSp>
        <p:nvGrpSpPr>
          <p:cNvPr id="28" name="Group 28"/>
          <p:cNvGrpSpPr/>
          <p:nvPr/>
        </p:nvGrpSpPr>
        <p:grpSpPr>
          <a:xfrm>
            <a:off x="12298785" y="5319835"/>
            <a:ext cx="221601" cy="221601"/>
            <a:chOff x="0" y="0"/>
            <a:chExt cx="295468" cy="295468"/>
          </a:xfrm>
        </p:grpSpPr>
        <p:sp>
          <p:nvSpPr>
            <p:cNvPr id="29" name="Freeform 29"/>
            <p:cNvSpPr/>
            <p:nvPr/>
          </p:nvSpPr>
          <p:spPr>
            <a:xfrm>
              <a:off x="0" y="0"/>
              <a:ext cx="295529" cy="295529"/>
            </a:xfrm>
            <a:custGeom>
              <a:avLst/>
              <a:gdLst/>
              <a:ahLst/>
              <a:cxnLst/>
              <a:rect l="l" t="t" r="r" b="b"/>
              <a:pathLst>
                <a:path w="295529" h="295529">
                  <a:moveTo>
                    <a:pt x="0" y="147701"/>
                  </a:moveTo>
                  <a:cubicBezTo>
                    <a:pt x="0" y="66167"/>
                    <a:pt x="66167" y="0"/>
                    <a:pt x="147701" y="0"/>
                  </a:cubicBezTo>
                  <a:cubicBezTo>
                    <a:pt x="229235" y="0"/>
                    <a:pt x="295529" y="66167"/>
                    <a:pt x="295529" y="147701"/>
                  </a:cubicBezTo>
                  <a:cubicBezTo>
                    <a:pt x="295529" y="229235"/>
                    <a:pt x="229362" y="295529"/>
                    <a:pt x="147701" y="295529"/>
                  </a:cubicBezTo>
                  <a:cubicBezTo>
                    <a:pt x="66040" y="295529"/>
                    <a:pt x="0" y="229362"/>
                    <a:pt x="0" y="147701"/>
                  </a:cubicBezTo>
                  <a:close/>
                </a:path>
              </a:pathLst>
            </a:custGeom>
            <a:solidFill>
              <a:srgbClr val="8AA4DF"/>
            </a:solidFill>
          </p:spPr>
        </p:sp>
      </p:grpSp>
      <p:sp>
        <p:nvSpPr>
          <p:cNvPr id="30" name="TextBox 30"/>
          <p:cNvSpPr txBox="1"/>
          <p:nvPr/>
        </p:nvSpPr>
        <p:spPr>
          <a:xfrm>
            <a:off x="1622102" y="3039550"/>
            <a:ext cx="4767186" cy="1853565"/>
          </a:xfrm>
          <a:prstGeom prst="rect">
            <a:avLst/>
          </a:prstGeom>
        </p:spPr>
        <p:txBody>
          <a:bodyPr lIns="0" tIns="0" rIns="0" bIns="0" rtlCol="0" anchor="t">
            <a:spAutoFit/>
          </a:bodyPr>
          <a:lstStyle/>
          <a:p>
            <a:pPr algn="l">
              <a:lnSpc>
                <a:spcPts val="5039"/>
              </a:lnSpc>
            </a:pPr>
            <a:r>
              <a:rPr lang="en-US" sz="2799">
                <a:solidFill>
                  <a:srgbClr val="000000"/>
                </a:solidFill>
                <a:ea typeface="思源黑体-粗体"/>
              </a:rPr>
              <a:t>适用于长段落排版演示文稿是一种实用的工具，可以是演示，演讲，报告等。</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756</Words>
  <Application>Microsoft Office PowerPoint</Application>
  <PresentationFormat>自定义</PresentationFormat>
  <Paragraphs>177</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思源黑体-粗体 Medium</vt:lpstr>
      <vt:lpstr>Arial</vt:lpstr>
      <vt:lpstr>atlas light AAA Heavy</vt:lpstr>
      <vt:lpstr>思源黑体-粗体 Bold</vt:lpstr>
      <vt:lpstr>-apple-system</vt:lpstr>
      <vt:lpstr>Arimo</vt:lpstr>
      <vt:lpstr>思源黑体-粗体</vt:lpstr>
      <vt:lpstr>思源黑体-粗体 Heavy</vt:lpstr>
      <vt:lpstr>atlas light AAA</vt:lpstr>
      <vt:lpstr>atlas light AAA Medium</vt:lpstr>
      <vt:lpstr>Calibri</vt:lpstr>
      <vt:lpstr>宋体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蓝白色商务交流演示文稿PPT</dc:title>
  <cp:lastModifiedBy>世佳 张</cp:lastModifiedBy>
  <cp:revision>4</cp:revision>
  <dcterms:created xsi:type="dcterms:W3CDTF">2006-08-16T00:00:00Z</dcterms:created>
  <dcterms:modified xsi:type="dcterms:W3CDTF">2023-06-01T09:59:14Z</dcterms:modified>
  <dc:identifier>DAFkihHp8Mw</dc:identifier>
</cp:coreProperties>
</file>